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9" r:id="rId3"/>
    <p:sldId id="259" r:id="rId4"/>
    <p:sldId id="260" r:id="rId5"/>
    <p:sldId id="269" r:id="rId6"/>
    <p:sldId id="270" r:id="rId7"/>
    <p:sldId id="262" r:id="rId8"/>
    <p:sldId id="263" r:id="rId9"/>
    <p:sldId id="264" r:id="rId10"/>
    <p:sldId id="266" r:id="rId11"/>
    <p:sldId id="268" r:id="rId12"/>
    <p:sldId id="267" r:id="rId13"/>
    <p:sldId id="261" r:id="rId14"/>
    <p:sldId id="272" r:id="rId15"/>
    <p:sldId id="271" r:id="rId16"/>
    <p:sldId id="273" r:id="rId17"/>
    <p:sldId id="274" r:id="rId18"/>
    <p:sldId id="275" r:id="rId19"/>
    <p:sldId id="276" r:id="rId20"/>
    <p:sldId id="286" r:id="rId21"/>
    <p:sldId id="278" r:id="rId22"/>
    <p:sldId id="277" r:id="rId23"/>
    <p:sldId id="265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B8C36-25FC-4F1D-9268-4867AFDB2ECD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92B5E-6737-4C5A-B34A-5EE603077E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00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33ECC-DC1B-41F9-A2CF-56B40221EAD9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304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FE7E-4503-45D4-A153-B2105734B5F9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7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F74B0-1A0E-4CE1-BBA1-EEF57D215D03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31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66E3F-999C-4509-BE21-63883303AD7B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151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A98CD-D43A-4266-B4EF-FF865E7EA4DB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45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CE1E9-4CDF-4940-8CC0-87E48F01527E}" type="datetime1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18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7B3DF-01C9-43DD-9725-371091E1F6E3}" type="datetime1">
              <a:rPr lang="pt-BR" smtClean="0"/>
              <a:t>28/03/2025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846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104A7-D92B-4917-AC73-295B46B7B81E}" type="datetime1">
              <a:rPr lang="pt-BR" smtClean="0"/>
              <a:t>28/03/2025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017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E44F4-7221-40E0-A81A-57E26A6736AB}" type="datetime1">
              <a:rPr lang="pt-BR" smtClean="0"/>
              <a:t>28/03/2025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7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CAEED-0F42-4000-A6AA-DFEAE8D7D8FF}" type="datetime1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3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28065-FC21-49E5-BF1A-922C19E1BA0A}" type="datetime1">
              <a:rPr lang="pt-BR" smtClean="0"/>
              <a:t>28/03/2025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65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6CB74-5D8F-4E49-807E-43C355AB0048}" type="datetime1">
              <a:rPr lang="pt-BR" smtClean="0"/>
              <a:t>28/03/2025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EEDC6-AA69-4A6C-95A5-D2369D2647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02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Aula 1</a:t>
            </a:r>
            <a:br>
              <a:rPr lang="pt-BR" dirty="0" smtClean="0"/>
            </a:br>
            <a:r>
              <a:rPr lang="pt-BR" dirty="0" smtClean="0"/>
              <a:t>Introdução à Biologia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04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233988" cy="4351338"/>
          </a:xfrm>
        </p:spPr>
        <p:txBody>
          <a:bodyPr/>
          <a:lstStyle/>
          <a:p>
            <a:r>
              <a:rPr lang="pt-BR" dirty="0" smtClean="0"/>
              <a:t>Órgãos: </a:t>
            </a:r>
            <a:r>
              <a:rPr lang="pt-BR" dirty="0"/>
              <a:t>São estruturas </a:t>
            </a:r>
            <a:r>
              <a:rPr lang="pt-BR" dirty="0" smtClean="0"/>
              <a:t>formadas por </a:t>
            </a:r>
            <a:r>
              <a:rPr lang="pt-BR" dirty="0"/>
              <a:t>tecidos que trabalham </a:t>
            </a:r>
            <a:r>
              <a:rPr lang="pt-BR" dirty="0" smtClean="0"/>
              <a:t>em conjunto </a:t>
            </a:r>
            <a:r>
              <a:rPr lang="pt-BR" dirty="0"/>
              <a:t>para realizar processos no </a:t>
            </a:r>
            <a:r>
              <a:rPr lang="pt-BR" dirty="0" smtClean="0"/>
              <a:t>corpo.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 smtClean="0"/>
              <a:t>Ex.: Coração, rim, pâncreas, osso, etc.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8" y="2261922"/>
            <a:ext cx="5996419" cy="402457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8829675" y="6399631"/>
            <a:ext cx="3117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https://</a:t>
            </a:r>
            <a:r>
              <a:rPr lang="pt-BR" dirty="0" smtClean="0"/>
              <a:t>brasilescola.uol.com.br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36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890963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Sistema: </a:t>
            </a:r>
            <a:r>
              <a:rPr lang="pt-BR" dirty="0"/>
              <a:t>grupos de órgãos que atuam em conjunto para </a:t>
            </a:r>
            <a:r>
              <a:rPr lang="pt-BR" dirty="0" smtClean="0"/>
              <a:t>realizar determinadas </a:t>
            </a:r>
            <a:r>
              <a:rPr lang="pt-BR" dirty="0"/>
              <a:t>funções no </a:t>
            </a:r>
            <a:r>
              <a:rPr lang="pt-BR" dirty="0" smtClean="0"/>
              <a:t>organismo essenciais à manutenção da vida.</a:t>
            </a:r>
          </a:p>
          <a:p>
            <a:pPr marL="0" indent="0">
              <a:buNone/>
            </a:pPr>
            <a:r>
              <a:rPr lang="pt-BR" dirty="0" smtClean="0"/>
              <a:t>Ex.: Sistema Circulatório, Digestório, Nervoso, etc.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163" y="2202052"/>
            <a:ext cx="7259063" cy="288647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743370" y="6433333"/>
            <a:ext cx="305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https://www.biologianet.com/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376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391025" cy="4351338"/>
          </a:xfrm>
        </p:spPr>
        <p:txBody>
          <a:bodyPr/>
          <a:lstStyle/>
          <a:p>
            <a:r>
              <a:rPr lang="pt-BR" dirty="0" smtClean="0"/>
              <a:t>Organismo: </a:t>
            </a:r>
            <a:r>
              <a:rPr lang="pt-BR" dirty="0"/>
              <a:t>é um ser </a:t>
            </a:r>
            <a:r>
              <a:rPr lang="pt-BR" dirty="0" smtClean="0"/>
              <a:t>vivo </a:t>
            </a:r>
            <a:r>
              <a:rPr lang="pt-BR" dirty="0"/>
              <a:t>formado por uma ou mais células que desempenham funções específicas para manter a vida. 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785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2089894"/>
            <a:ext cx="6546231" cy="3682255"/>
          </a:xfrm>
          <a:prstGeom prst="rect">
            <a:avLst/>
          </a:prstGeo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93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36" y="365125"/>
            <a:ext cx="11112128" cy="585787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9936" y="6372225"/>
            <a:ext cx="189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Edições SM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097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6000" dirty="0" smtClean="0"/>
              <a:t>Perguntas?</a:t>
            </a:r>
            <a:endParaRPr lang="pt-BR" sz="6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3146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11287"/>
            <a:ext cx="4105275" cy="4351338"/>
          </a:xfrm>
        </p:spPr>
        <p:txBody>
          <a:bodyPr/>
          <a:lstStyle/>
          <a:p>
            <a:r>
              <a:rPr lang="pt-BR" dirty="0" smtClean="0"/>
              <a:t>População: </a:t>
            </a:r>
            <a:r>
              <a:rPr lang="pt-BR" dirty="0"/>
              <a:t>população é um grupo de organismos da mesma espécie que vivem em uma mesma área geográfica e num determinado período de tempo. 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15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50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3832" y="1296401"/>
            <a:ext cx="4848902" cy="321037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8610600" y="4506774"/>
            <a:ext cx="305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https://www.biologianet.com/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920" y="4264872"/>
            <a:ext cx="5792008" cy="2448267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61928" y="6488668"/>
            <a:ext cx="290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https://app.planejativo.com/</a:t>
            </a:r>
          </a:p>
        </p:txBody>
      </p:sp>
    </p:spTree>
    <p:extLst>
      <p:ext uri="{BB962C8B-B14F-4D97-AF65-F5344CB8AC3E}">
        <p14:creationId xmlns:p14="http://schemas.microsoft.com/office/powerpoint/2010/main" val="3840527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105275" cy="4351338"/>
          </a:xfrm>
        </p:spPr>
        <p:txBody>
          <a:bodyPr/>
          <a:lstStyle/>
          <a:p>
            <a:r>
              <a:rPr lang="pt-BR" dirty="0" smtClean="0"/>
              <a:t>Comunidade: </a:t>
            </a:r>
            <a:r>
              <a:rPr lang="pt-BR" dirty="0"/>
              <a:t>é um conjunto de populações de diferentes espécies que vivem em uma determinada área e num determinado período de tempo.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16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475" y="1690688"/>
            <a:ext cx="6639194" cy="449170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48740" y="6176963"/>
            <a:ext cx="326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https://www.preparaenem.com/</a:t>
            </a: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34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181206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649" y="365125"/>
            <a:ext cx="6511576" cy="435133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17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3137" y="4716463"/>
            <a:ext cx="294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https://www.infoescola.com/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511" y="1790145"/>
            <a:ext cx="4696003" cy="474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3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4305300" cy="4351338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Ecossistema: </a:t>
            </a:r>
            <a:r>
              <a:rPr lang="pt-BR" dirty="0"/>
              <a:t> é um sistema </a:t>
            </a:r>
            <a:r>
              <a:rPr lang="pt-BR" dirty="0" smtClean="0"/>
              <a:t>complexo </a:t>
            </a:r>
            <a:r>
              <a:rPr lang="pt-BR" dirty="0"/>
              <a:t>formado por seres vivos e o ambiente </a:t>
            </a:r>
            <a:r>
              <a:rPr lang="pt-BR" dirty="0" smtClean="0"/>
              <a:t>abiótico em </a:t>
            </a:r>
            <a:r>
              <a:rPr lang="pt-BR" dirty="0"/>
              <a:t>que eles </a:t>
            </a:r>
            <a:r>
              <a:rPr lang="pt-BR" dirty="0" smtClean="0"/>
              <a:t>vivem.</a:t>
            </a:r>
          </a:p>
          <a:p>
            <a:endParaRPr lang="pt-BR" dirty="0"/>
          </a:p>
          <a:p>
            <a:r>
              <a:rPr lang="pt-BR" dirty="0" smtClean="0"/>
              <a:t>É um </a:t>
            </a:r>
            <a:r>
              <a:rPr lang="pt-BR" dirty="0"/>
              <a:t>grupo de seres que </a:t>
            </a:r>
            <a:r>
              <a:rPr lang="pt-BR" dirty="0" smtClean="0"/>
              <a:t>habitam </a:t>
            </a:r>
            <a:r>
              <a:rPr lang="pt-BR" dirty="0"/>
              <a:t>um determinado local, as relações entre eles, e a interação destas comunidades com o ambiente em que vivem.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18</a:t>
            </a:fld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1538"/>
          <a:stretch/>
        </p:blipFill>
        <p:spPr>
          <a:xfrm>
            <a:off x="5484425" y="1690688"/>
            <a:ext cx="6252350" cy="4665662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28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757987" y="6352143"/>
            <a:ext cx="4000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Escolas da Pátria Acadêmicos (</a:t>
            </a:r>
            <a:r>
              <a:rPr lang="pt-BR" dirty="0" err="1" smtClean="0"/>
              <a:t>Facebook</a:t>
            </a:r>
            <a:r>
              <a:rPr lang="pt-BR" dirty="0" smtClean="0"/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115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705225" cy="4351338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Bioma: </a:t>
            </a:r>
            <a:r>
              <a:rPr lang="pt-BR" dirty="0"/>
              <a:t>unidade geográfica e biológica dentro da qual as áreas apresentam características naturais semelhantes, como vegetação, fauna, flora, clima e </a:t>
            </a:r>
            <a:r>
              <a:rPr lang="pt-BR" dirty="0" smtClean="0"/>
              <a:t>relevo.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dirty="0"/>
              <a:t>Brasil é formado por seis biomas de características distintas: Amazônia, Caatinga, Cerrado, Pantanal, Mata Atlântica e Pampa.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19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788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354" y="1423695"/>
            <a:ext cx="4591691" cy="418205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8318440" y="5611720"/>
            <a:ext cx="281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https://www.abagrp.org.br/</a:t>
            </a:r>
          </a:p>
        </p:txBody>
      </p:sp>
    </p:spTree>
    <p:extLst>
      <p:ext uri="{BB962C8B-B14F-4D97-AF65-F5344CB8AC3E}">
        <p14:creationId xmlns:p14="http://schemas.microsoft.com/office/powerpoint/2010/main" val="312281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6000" b="1" dirty="0" smtClean="0"/>
          </a:p>
          <a:p>
            <a:pPr marL="0" indent="0" algn="ctr">
              <a:buNone/>
            </a:pPr>
            <a:r>
              <a:rPr lang="pt-BR" sz="6000" b="1" dirty="0" smtClean="0"/>
              <a:t>Níveis </a:t>
            </a:r>
            <a:r>
              <a:rPr lang="pt-BR" sz="6000" b="1" dirty="0"/>
              <a:t>de Organização da Matéria e dos Seres Vivos</a:t>
            </a:r>
            <a:endParaRPr lang="pt-BR" sz="6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848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040" y="1027906"/>
            <a:ext cx="9915919" cy="4586288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4894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119438" cy="4351338"/>
          </a:xfrm>
        </p:spPr>
        <p:txBody>
          <a:bodyPr/>
          <a:lstStyle/>
          <a:p>
            <a:r>
              <a:rPr lang="pt-BR" dirty="0" smtClean="0"/>
              <a:t>Biosfera: </a:t>
            </a:r>
            <a:r>
              <a:rPr lang="pt-BR" dirty="0"/>
              <a:t>é o conjunto de todos os ecossistemas da </a:t>
            </a:r>
            <a:r>
              <a:rPr lang="pt-BR" dirty="0" smtClean="0"/>
              <a:t>Terra.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21</a:t>
            </a:fld>
            <a:endParaRPr lang="pt-BR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15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988" y="1057276"/>
            <a:ext cx="5680126" cy="557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38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613" y="311994"/>
            <a:ext cx="6329362" cy="640948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22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8943975" y="5987018"/>
            <a:ext cx="305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https://www.biologianet.com/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14825" y="5715000"/>
            <a:ext cx="528638" cy="2720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286125" y="5138737"/>
            <a:ext cx="638175" cy="2333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814638" y="4286250"/>
            <a:ext cx="581024" cy="200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181350" y="2376488"/>
            <a:ext cx="581024" cy="200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890838" y="3200400"/>
            <a:ext cx="581024" cy="200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395662" y="1609726"/>
            <a:ext cx="581024" cy="200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3762374" y="923926"/>
            <a:ext cx="728662" cy="24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050632" y="365125"/>
            <a:ext cx="728662" cy="24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669881" y="488949"/>
            <a:ext cx="728662" cy="24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7779544" y="1909763"/>
            <a:ext cx="728662" cy="24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881938" y="3152775"/>
            <a:ext cx="728662" cy="24764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5779293" y="5372100"/>
            <a:ext cx="681037" cy="159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779292" y="2396729"/>
            <a:ext cx="681037" cy="1595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7532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/>
          <a:lstStyle/>
          <a:p>
            <a:r>
              <a:rPr lang="pt-BR" dirty="0" smtClean="0"/>
              <a:t>Concluindo...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75" y="1351756"/>
            <a:ext cx="11316122" cy="50045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732377" y="6354247"/>
            <a:ext cx="3078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https://md.cneceduca.com.br/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0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513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Níveis de Organização da Matéria e dos Seres Vivos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290888" cy="4351338"/>
          </a:xfrm>
        </p:spPr>
        <p:txBody>
          <a:bodyPr/>
          <a:lstStyle/>
          <a:p>
            <a:r>
              <a:rPr lang="pt-BR" dirty="0" smtClean="0"/>
              <a:t>Átomo: a unidade básica de construção da matéria. 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973" y="1825625"/>
            <a:ext cx="7310715" cy="4351338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8708069" y="6176963"/>
            <a:ext cx="2548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https://encceja2025.org/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19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6438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/>
              <a:t>Níveis de Organização da Matéria e dos Seres Vivos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462588" cy="1174750"/>
          </a:xfrm>
        </p:spPr>
        <p:txBody>
          <a:bodyPr/>
          <a:lstStyle/>
          <a:p>
            <a:r>
              <a:rPr lang="pt-BR" dirty="0" smtClean="0"/>
              <a:t>Molécula: um conjunto de átomos </a:t>
            </a:r>
          </a:p>
          <a:p>
            <a:pPr marL="0" indent="0">
              <a:buNone/>
            </a:pPr>
            <a:r>
              <a:rPr lang="pt-BR" dirty="0"/>
              <a:t>l</a:t>
            </a:r>
            <a:r>
              <a:rPr lang="pt-BR" dirty="0" smtClean="0"/>
              <a:t>igados quimicamente.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73" y="2855913"/>
            <a:ext cx="3791479" cy="320084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300943" y="6186488"/>
            <a:ext cx="316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https://brasilescola.uol.com.br/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200" y="1861534"/>
            <a:ext cx="5020376" cy="43249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615238" y="6371154"/>
            <a:ext cx="363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https://mundoeducacao.uol.com.br/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008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71" y="2099912"/>
            <a:ext cx="6015696" cy="4125569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149055" y="6488668"/>
            <a:ext cx="283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https://pt.dreamstime.com/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5412" y="2099912"/>
            <a:ext cx="5191850" cy="4210638"/>
          </a:xfrm>
          <a:prstGeom prst="rect">
            <a:avLst/>
          </a:prstGeom>
        </p:spPr>
      </p:pic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5</a:t>
            </a:fld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8600510" y="2657476"/>
            <a:ext cx="138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C8H10N4O2</a:t>
            </a:r>
          </a:p>
        </p:txBody>
      </p:sp>
    </p:spTree>
    <p:extLst>
      <p:ext uri="{BB962C8B-B14F-4D97-AF65-F5344CB8AC3E}">
        <p14:creationId xmlns:p14="http://schemas.microsoft.com/office/powerpoint/2010/main" val="287031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063" y="2200822"/>
            <a:ext cx="3229426" cy="354379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71107" y="6070085"/>
            <a:ext cx="376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https://www.educamaisbrasil.com.br/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547" y="2177006"/>
            <a:ext cx="6134956" cy="359142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482589" y="5885419"/>
            <a:ext cx="2198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https://pt.123rf.com/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6</a:t>
            </a:fld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405616" y="1875354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Hemoglobina (heme)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741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1" y="1825625"/>
            <a:ext cx="5839044" cy="2946400"/>
          </a:xfrm>
        </p:spPr>
        <p:txBody>
          <a:bodyPr>
            <a:normAutofit/>
          </a:bodyPr>
          <a:lstStyle/>
          <a:p>
            <a:r>
              <a:rPr lang="pt-BR" dirty="0" smtClean="0"/>
              <a:t>Organelas: são estruturas que</a:t>
            </a:r>
          </a:p>
          <a:p>
            <a:pPr marL="0" indent="0">
              <a:buNone/>
            </a:pPr>
            <a:r>
              <a:rPr lang="pt-BR" dirty="0" smtClean="0"/>
              <a:t>desempenham </a:t>
            </a:r>
          </a:p>
          <a:p>
            <a:pPr marL="0" indent="0">
              <a:buNone/>
            </a:pPr>
            <a:r>
              <a:rPr lang="pt-BR" dirty="0" smtClean="0"/>
              <a:t>funções específicas na célula.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/>
              <a:t>Níveis de Organização da Matéria e dos Seres Vivos</a:t>
            </a:r>
            <a:endParaRPr lang="pt-BR" sz="4000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3" y="1391580"/>
            <a:ext cx="3772119" cy="5219428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7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290865" y="6352143"/>
            <a:ext cx="283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https://pt.dreamstime.com/</a:t>
            </a:r>
          </a:p>
        </p:txBody>
      </p:sp>
    </p:spTree>
    <p:extLst>
      <p:ext uri="{BB962C8B-B14F-4D97-AF65-F5344CB8AC3E}">
        <p14:creationId xmlns:p14="http://schemas.microsoft.com/office/powerpoint/2010/main" val="59345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8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Célula: As células constituem</a:t>
            </a:r>
          </a:p>
          <a:p>
            <a:pPr marL="0" indent="0">
              <a:buNone/>
            </a:pPr>
            <a:r>
              <a:rPr lang="pt-BR" dirty="0" smtClean="0"/>
              <a:t> as unidades morfológicas e </a:t>
            </a:r>
          </a:p>
          <a:p>
            <a:pPr marL="0" indent="0">
              <a:buNone/>
            </a:pPr>
            <a:r>
              <a:rPr lang="pt-BR" dirty="0" smtClean="0"/>
              <a:t>fisiológicas de todos os </a:t>
            </a:r>
          </a:p>
          <a:p>
            <a:pPr marL="0" indent="0">
              <a:buNone/>
            </a:pPr>
            <a:r>
              <a:rPr lang="pt-BR" dirty="0"/>
              <a:t>o</a:t>
            </a:r>
            <a:r>
              <a:rPr lang="pt-BR" dirty="0" smtClean="0"/>
              <a:t>rganismos vivos; </a:t>
            </a:r>
          </a:p>
          <a:p>
            <a:pPr marL="0" indent="0">
              <a:buNone/>
            </a:pPr>
            <a:r>
              <a:rPr lang="pt-BR" dirty="0" smtClean="0"/>
              <a:t>É a menor unidade </a:t>
            </a:r>
            <a:r>
              <a:rPr lang="pt-BR" dirty="0" smtClean="0"/>
              <a:t>viva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8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46238"/>
            <a:ext cx="5630061" cy="40963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172325" y="5864789"/>
            <a:ext cx="3799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https://www.educacaonamao.com.br/</a:t>
            </a:r>
          </a:p>
        </p:txBody>
      </p:sp>
    </p:spTree>
    <p:extLst>
      <p:ext uri="{BB962C8B-B14F-4D97-AF65-F5344CB8AC3E}">
        <p14:creationId xmlns:p14="http://schemas.microsoft.com/office/powerpoint/2010/main" val="396055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3848100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Tecidos: são estruturas </a:t>
            </a:r>
            <a:r>
              <a:rPr lang="pt-BR" dirty="0"/>
              <a:t>formadas por um conjunto </a:t>
            </a:r>
            <a:r>
              <a:rPr lang="pt-BR" dirty="0" smtClean="0"/>
              <a:t>de células semelhantes </a:t>
            </a:r>
            <a:r>
              <a:rPr lang="pt-BR" dirty="0"/>
              <a:t>que atuam para desempenhar uma mesma </a:t>
            </a:r>
            <a:r>
              <a:rPr lang="pt-BR" dirty="0" smtClean="0"/>
              <a:t>função. </a:t>
            </a:r>
          </a:p>
          <a:p>
            <a:pPr marL="0" indent="0">
              <a:buNone/>
            </a:pPr>
            <a:r>
              <a:rPr lang="pt-BR" dirty="0" smtClean="0"/>
              <a:t>Ex.: Tecido nervoso, conjuntivo, epitelial e muscular. </a:t>
            </a: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212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Níveis de Organização da Matéria e dos Seres Vivos</a:t>
            </a:r>
            <a:endParaRPr lang="pt-BR" sz="40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823" y="857250"/>
            <a:ext cx="4944165" cy="56205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22088" y="6477784"/>
            <a:ext cx="2785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https://aprovatotal.com.br/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EEDC6-AA69-4A6C-95A5-D2369D26474D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0006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456</Words>
  <Application>Microsoft Office PowerPoint</Application>
  <PresentationFormat>Widescreen</PresentationFormat>
  <Paragraphs>93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Aula 1 Introdução à Biologia </vt:lpstr>
      <vt:lpstr>Apresentação do PowerPoint</vt:lpstr>
      <vt:lpstr>Níveis de Organização da Matéria e dos Seres Vivos</vt:lpstr>
      <vt:lpstr>Níveis de Organização da Matéria e dos Seres Vivos</vt:lpstr>
      <vt:lpstr>Apresentação do PowerPoint</vt:lpstr>
      <vt:lpstr>Apresentação do PowerPoint</vt:lpstr>
      <vt:lpstr>Níveis de Organização da Matéria e dos Seres Vivos</vt:lpstr>
      <vt:lpstr>Níveis de Organização da Matéria e dos Seres Vivos</vt:lpstr>
      <vt:lpstr>Níveis de Organização da Matéria e dos Seres Vivos</vt:lpstr>
      <vt:lpstr>Níveis de Organização da Matéria e dos Seres Vivos</vt:lpstr>
      <vt:lpstr>Níveis de Organização da Matéria e dos Seres Vivos</vt:lpstr>
      <vt:lpstr>Níveis de Organização da Matéria e dos Seres Vivos</vt:lpstr>
      <vt:lpstr>Apresentação do PowerPoint</vt:lpstr>
      <vt:lpstr>Apresentação do PowerPoint</vt:lpstr>
      <vt:lpstr>Níveis de Organização da Matéria e dos Seres Vivos</vt:lpstr>
      <vt:lpstr>Níveis de Organização da Matéria e dos Seres Vivos</vt:lpstr>
      <vt:lpstr>Apresentação do PowerPoint</vt:lpstr>
      <vt:lpstr>Níveis de Organização da Matéria e dos Seres Vivos</vt:lpstr>
      <vt:lpstr>Níveis de Organização da Matéria e dos Seres Vivos</vt:lpstr>
      <vt:lpstr>Apresentação do PowerPoint</vt:lpstr>
      <vt:lpstr>Níveis de Organização da Matéria e dos Seres Vivos</vt:lpstr>
      <vt:lpstr>Apresentação do PowerPoint</vt:lpstr>
      <vt:lpstr>Concluindo...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Madalena Barroso</dc:creator>
  <cp:lastModifiedBy>Madalena Barroso</cp:lastModifiedBy>
  <cp:revision>42</cp:revision>
  <dcterms:created xsi:type="dcterms:W3CDTF">2025-03-09T21:04:52Z</dcterms:created>
  <dcterms:modified xsi:type="dcterms:W3CDTF">2025-03-28T21:20:24Z</dcterms:modified>
</cp:coreProperties>
</file>