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5" r:id="rId6"/>
    <p:sldId id="264" r:id="rId7"/>
    <p:sldId id="263" r:id="rId8"/>
    <p:sldId id="260" r:id="rId9"/>
    <p:sldId id="266" r:id="rId10"/>
    <p:sldId id="269" r:id="rId11"/>
    <p:sldId id="267" r:id="rId12"/>
    <p:sldId id="270" r:id="rId13"/>
    <p:sldId id="268" r:id="rId14"/>
    <p:sldId id="271" r:id="rId15"/>
    <p:sldId id="258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7794A-1167-4743-BCF2-9F74AB6C4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B91959-2A3B-469F-B4A7-3CE2A6AB1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40E396-F92E-4F22-B3D3-AAF40916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07/03/2025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E1F67C-53DE-4959-9078-3848C2AD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3DE292-D213-4084-96FA-5C89C218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58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A7966-BDCC-4BA3-A13E-B78E8EA6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3911B20-3529-4581-A406-85C249F3B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5B04B8-AF0A-4D33-AFBF-AA0B59D4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07/03/2025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C26613-947B-4FAC-921D-F6CB3D768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EE8E2C-405D-4DC3-84F9-C1D8DB93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77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7014FA-8679-4422-9AE0-A34C8EC8E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D54ED5D-2B47-44F7-AF8F-028EF9559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E80083-C8D5-4C8C-962D-47DA53F9B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07/03/2025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80446C-F684-43E2-8AC2-BEBFCCA7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B642DA-8137-468A-9435-1B7C4CA6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02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321C0-43F2-48F0-8A6D-3C8FB248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BD1DB9-192E-4099-BEE0-78D0F44A3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B73B6D-6A3B-422A-A0A7-3954B1F8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07/03/2025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F089B2-E2EE-4D8B-ADA2-AB96F6A1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CF61FA-1A8A-4D8C-A58C-BE73DFE6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90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4BFE4-81E5-46C7-9795-5A6250AA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5AEED3-CCD1-4101-9C0C-C64BE820B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34F74-06A2-4B8B-98AE-54BCEFA7B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07/03/2025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4EFECB-B929-4D96-852D-497B23659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37CEC0-F344-4309-A14E-9E73F840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82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9FFE1-F6C3-4CB3-A50E-5F882275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90527D-26A2-427A-851B-EC7266F1B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731405-424A-4DEF-9274-5C40905F6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D30DD5-B6CA-41CF-8311-F81CEDB2D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07/03/2025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BF850D-C02C-43D7-8FCF-5B6EC6801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73688D-F804-41E1-80EA-350AE312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53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7B26C-AB4D-4A69-9FA2-65EA68F29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B09F1F-E81C-44B7-B394-FAECB31CD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AB7B2B4-A1A9-434F-8556-79747D294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E4678BE-F922-4C02-9888-D3F2D0F6E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5CA27EF-7021-45C4-8E45-1565DEB6F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A7E84D2-56F0-4415-80BF-24D8E01D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07/03/2025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9A1D0E4-6BDA-41BB-96DD-EA86E938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FEE2678-1632-4410-AF68-93579B04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74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7D587-F14B-4D42-A6DF-4471814F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B50A6AF-B827-46AC-8EC6-EAFE5407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07/03/2025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8E30F12-EA67-4018-85D7-5EEB973C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CA55EE8-3C38-483C-A529-FF85F20B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67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1B3606-7C99-4EAF-A1DF-B83547E3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07/03/2025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2501AF-4785-4454-BA2A-4705779B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1CE0A6E-C340-49B3-A679-E7D0ACD76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63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6F5C7B-0964-4350-91B6-1344B774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D88223-90EA-48B4-8156-725B01768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02B9ECF-5355-4BC5-A286-49BFB400C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4A1C4D-3040-44A6-B90D-DBBACBA9B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07/03/2025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B24A34-523D-44CA-B245-392507BEA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DC6B78-BD71-4F75-8BF0-CB5F0838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42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67B60-6A3D-46E7-9FFF-C9B6BD35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8DF3BC4-1251-41E6-ACA1-9103EF15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E55CC7-4BC8-42D7-998B-46D11D17F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BF930E-7DB1-4091-AE69-9F46A594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07/03/2025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189353-3AA7-47C2-AD97-90E37FBF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FF28EF-3AE5-4513-BCEE-EF25267A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15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6D1BF50-A9FE-4BA8-966C-47CC12FD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497BF3-BE4F-410C-BDA1-60B1E603C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6082DA-8599-4067-947E-92144D0F1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9DC3-C408-49ED-8DF3-F4073B2F6E81}" type="datetimeFigureOut">
              <a:rPr lang="pt-BR" smtClean="0"/>
              <a:t>07/03/2025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101452-36F9-4488-9580-51A58DD9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259F14-778E-4C79-8C37-8F7387FF7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13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policiamilitar.sp.gov.br/unidades/dpcdh/Normas_Direitos_Humanos/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C1F8DF9-7388-4238-8061-66FFF3096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08DC556-2486-4CE8-B355-861426307E14}"/>
              </a:ext>
            </a:extLst>
          </p:cNvPr>
          <p:cNvSpPr txBox="1"/>
          <p:nvPr/>
        </p:nvSpPr>
        <p:spPr>
          <a:xfrm>
            <a:off x="4392707" y="4128245"/>
            <a:ext cx="6364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DD6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Independência dos EUA e pós 1776</a:t>
            </a:r>
          </a:p>
          <a:p>
            <a:r>
              <a:rPr lang="pt-BR" sz="2000" b="1" dirty="0">
                <a:solidFill>
                  <a:srgbClr val="CDD6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Alexandre e Carlinhos</a:t>
            </a:r>
          </a:p>
        </p:txBody>
      </p:sp>
    </p:spTree>
    <p:extLst>
      <p:ext uri="{BB962C8B-B14F-4D97-AF65-F5344CB8AC3E}">
        <p14:creationId xmlns:p14="http://schemas.microsoft.com/office/powerpoint/2010/main" val="3568233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C6F98-8114-2888-8727-7A6A82E41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C8BEF55-270D-7682-279C-7FB38D4D4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4690C2FA-D077-92F1-A390-DB452701C895}"/>
              </a:ext>
            </a:extLst>
          </p:cNvPr>
          <p:cNvSpPr txBox="1"/>
          <p:nvPr/>
        </p:nvSpPr>
        <p:spPr>
          <a:xfrm>
            <a:off x="36511" y="351637"/>
            <a:ext cx="12118975" cy="3527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Recusou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assentimento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(aprovação)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leis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mais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salutares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necessárias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bem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10" dirty="0" err="1">
                <a:latin typeface="Arial MT"/>
                <a:cs typeface="Arial MT"/>
              </a:rPr>
              <a:t>público</a:t>
            </a:r>
            <a:r>
              <a:rPr sz="1400" spc="-10" dirty="0">
                <a:latin typeface="Arial MT"/>
                <a:cs typeface="Arial MT"/>
              </a:rPr>
              <a:t>.</a:t>
            </a:r>
            <a:endParaRPr sz="1400" dirty="0">
              <a:latin typeface="Arial MT"/>
              <a:cs typeface="Arial MT"/>
            </a:endParaRPr>
          </a:p>
          <a:p>
            <a:pPr marL="12700" algn="just">
              <a:lnSpc>
                <a:spcPct val="150000"/>
              </a:lnSpc>
            </a:pPr>
            <a:r>
              <a:rPr sz="1400" dirty="0">
                <a:latin typeface="Arial MT"/>
                <a:cs typeface="Arial MT"/>
              </a:rPr>
              <a:t>Proibiu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aos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governadores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promulgação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leis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importância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imediata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 err="1">
                <a:latin typeface="Arial MT"/>
                <a:cs typeface="Arial MT"/>
              </a:rPr>
              <a:t>urgente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(...)</a:t>
            </a:r>
            <a:endParaRPr sz="1400" dirty="0">
              <a:latin typeface="Arial MT"/>
              <a:cs typeface="Arial MT"/>
            </a:endParaRPr>
          </a:p>
          <a:p>
            <a:pPr marL="12700" marR="5080" algn="just">
              <a:lnSpc>
                <a:spcPct val="150000"/>
              </a:lnSpc>
            </a:pPr>
            <a:r>
              <a:rPr sz="1400" dirty="0">
                <a:latin typeface="Arial MT"/>
                <a:cs typeface="Arial MT"/>
              </a:rPr>
              <a:t>Recusou</a:t>
            </a:r>
            <a:r>
              <a:rPr sz="1400" spc="4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promulgar</a:t>
            </a:r>
            <a:r>
              <a:rPr sz="1400" spc="4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outras</a:t>
            </a:r>
            <a:r>
              <a:rPr sz="1400" spc="4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leis</a:t>
            </a:r>
            <a:r>
              <a:rPr sz="1400" spc="4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para</a:t>
            </a:r>
            <a:r>
              <a:rPr sz="1400" spc="4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4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bem-estar</a:t>
            </a:r>
            <a:r>
              <a:rPr sz="1400" spc="4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4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grandes</a:t>
            </a:r>
            <a:r>
              <a:rPr sz="1400" spc="4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partes</a:t>
            </a:r>
            <a:r>
              <a:rPr sz="1400" spc="4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4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povo,</a:t>
            </a:r>
            <a:r>
              <a:rPr sz="1400" spc="4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4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menos</a:t>
            </a:r>
            <a:r>
              <a:rPr sz="1400" spc="4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que</a:t>
            </a:r>
            <a:r>
              <a:rPr sz="1400" spc="4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abandonassem</a:t>
            </a:r>
            <a:r>
              <a:rPr sz="1400" spc="4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4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direito</a:t>
            </a:r>
            <a:r>
              <a:rPr sz="1400" spc="4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de </a:t>
            </a:r>
            <a:r>
              <a:rPr sz="1400" dirty="0">
                <a:latin typeface="Arial MT"/>
                <a:cs typeface="Arial MT"/>
              </a:rPr>
              <a:t>representação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legislativo,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direito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inestimável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eles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temível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apenas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tiranos.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(...)</a:t>
            </a:r>
            <a:endParaRPr sz="1400" dirty="0">
              <a:latin typeface="Arial MT"/>
              <a:cs typeface="Arial MT"/>
            </a:endParaRPr>
          </a:p>
          <a:p>
            <a:pPr marL="12700" marR="470534" algn="just">
              <a:lnSpc>
                <a:spcPct val="150000"/>
              </a:lnSpc>
            </a:pPr>
            <a:r>
              <a:rPr sz="1400" dirty="0">
                <a:latin typeface="Arial MT"/>
                <a:cs typeface="Arial MT"/>
              </a:rPr>
              <a:t>Dissolveu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Câmaras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Representantes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repetidamente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porque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opunham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firmeza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às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invasões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direitos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povo.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(...) </a:t>
            </a:r>
            <a:r>
              <a:rPr sz="1400" dirty="0">
                <a:latin typeface="Arial MT"/>
                <a:cs typeface="Arial MT"/>
              </a:rPr>
              <a:t>Dificultou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administração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justiça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pela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recusa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assentimento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leis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estabeleciam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 err="1">
                <a:latin typeface="Arial MT"/>
                <a:cs typeface="Arial MT"/>
              </a:rPr>
              <a:t>poderes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 err="1">
                <a:latin typeface="Arial MT"/>
                <a:cs typeface="Arial MT"/>
              </a:rPr>
              <a:t>judiciários</a:t>
            </a:r>
            <a:endParaRPr sz="1400" dirty="0">
              <a:latin typeface="Arial MT"/>
              <a:cs typeface="Arial MT"/>
            </a:endParaRPr>
          </a:p>
          <a:p>
            <a:pPr marL="12700" algn="just">
              <a:lnSpc>
                <a:spcPct val="150000"/>
              </a:lnSpc>
            </a:pPr>
            <a:r>
              <a:rPr sz="1400" spc="-20" dirty="0">
                <a:latin typeface="Arial MT"/>
                <a:cs typeface="Arial MT"/>
              </a:rPr>
              <a:t>Tornou </a:t>
            </a:r>
            <a:r>
              <a:rPr sz="1400" dirty="0">
                <a:latin typeface="Arial MT"/>
                <a:cs typeface="Arial MT"/>
              </a:rPr>
              <a:t>os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juízes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dependentes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apenas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vontade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gozo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cargo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(...)</a:t>
            </a:r>
            <a:endParaRPr sz="1400" dirty="0">
              <a:latin typeface="Arial MT"/>
              <a:cs typeface="Arial MT"/>
            </a:endParaRPr>
          </a:p>
          <a:p>
            <a:pPr marL="12700" marR="1191895" algn="just">
              <a:lnSpc>
                <a:spcPct val="150000"/>
              </a:lnSpc>
            </a:pPr>
            <a:r>
              <a:rPr sz="1400" dirty="0">
                <a:latin typeface="Arial MT"/>
                <a:cs typeface="Arial MT"/>
              </a:rPr>
              <a:t>Manteve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entre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nós,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em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tempo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paz,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exércitos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permanentes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sem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consentimento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nossos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corpos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legislativos. </a:t>
            </a:r>
            <a:r>
              <a:rPr sz="1400" spc="-20" dirty="0">
                <a:latin typeface="Arial MT"/>
                <a:cs typeface="Arial MT"/>
              </a:rPr>
              <a:t>Tentou </a:t>
            </a:r>
            <a:r>
              <a:rPr sz="1400" dirty="0">
                <a:latin typeface="Arial MT"/>
                <a:cs typeface="Arial MT"/>
              </a:rPr>
              <a:t>tornar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militar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independente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poder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civil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superior.</a:t>
            </a:r>
            <a:endParaRPr sz="1400" dirty="0">
              <a:latin typeface="Arial MT"/>
              <a:cs typeface="Arial MT"/>
            </a:endParaRPr>
          </a:p>
          <a:p>
            <a:pPr marL="12700" algn="just">
              <a:lnSpc>
                <a:spcPct val="150000"/>
              </a:lnSpc>
            </a:pPr>
            <a:r>
              <a:rPr sz="1400" spc="-10" dirty="0">
                <a:latin typeface="Arial MT"/>
                <a:cs typeface="Arial MT"/>
              </a:rPr>
              <a:t>(...)</a:t>
            </a:r>
            <a:r>
              <a:rPr lang="pt-BR" sz="1400" spc="-10" dirty="0">
                <a:latin typeface="Arial MT"/>
                <a:cs typeface="Arial MT"/>
              </a:rPr>
              <a:t> </a:t>
            </a:r>
            <a:r>
              <a:rPr sz="1400" dirty="0" err="1">
                <a:latin typeface="Arial MT"/>
                <a:cs typeface="Arial MT"/>
              </a:rPr>
              <a:t>Combinou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para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proteger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exército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por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meio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julgamentos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simulados,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punição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por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assassinatos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que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viessem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cometer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contra </a:t>
            </a:r>
            <a:r>
              <a:rPr sz="1400" dirty="0">
                <a:latin typeface="Arial MT"/>
                <a:cs typeface="Arial MT"/>
              </a:rPr>
              <a:t>os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habitantes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destes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estados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0453C6C-C86A-07AE-1C1C-5484F4FAD1AB}"/>
              </a:ext>
            </a:extLst>
          </p:cNvPr>
          <p:cNvSpPr txBox="1"/>
          <p:nvPr/>
        </p:nvSpPr>
        <p:spPr>
          <a:xfrm>
            <a:off x="-36514" y="3868653"/>
            <a:ext cx="12192000" cy="2637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pt-BR" sz="1400" dirty="0">
                <a:latin typeface="Arial MT"/>
                <a:cs typeface="Arial MT"/>
              </a:rPr>
              <a:t>Combinou</a:t>
            </a:r>
            <a:r>
              <a:rPr lang="pt-BR" sz="1400" spc="1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para</a:t>
            </a:r>
            <a:r>
              <a:rPr lang="pt-BR" sz="1400" spc="1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fazer</a:t>
            </a:r>
            <a:r>
              <a:rPr lang="pt-BR" sz="1400" spc="1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cessar</a:t>
            </a:r>
            <a:r>
              <a:rPr lang="pt-BR" sz="1400" spc="1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o</a:t>
            </a:r>
            <a:r>
              <a:rPr lang="pt-BR" sz="1400" spc="1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nosso</a:t>
            </a:r>
            <a:r>
              <a:rPr lang="pt-BR" sz="1400" spc="1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comércio</a:t>
            </a:r>
            <a:r>
              <a:rPr lang="pt-BR" sz="1400" spc="1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com</a:t>
            </a:r>
            <a:r>
              <a:rPr lang="pt-BR" sz="1400" spc="1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todas</a:t>
            </a:r>
            <a:r>
              <a:rPr lang="pt-BR" sz="1400" spc="1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as</a:t>
            </a:r>
            <a:r>
              <a:rPr lang="pt-BR" sz="1400" spc="1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partes</a:t>
            </a:r>
            <a:r>
              <a:rPr lang="pt-BR" sz="1400" spc="1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do</a:t>
            </a:r>
            <a:r>
              <a:rPr lang="pt-BR" sz="1400" spc="1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mundo;</a:t>
            </a:r>
            <a:r>
              <a:rPr lang="pt-BR" sz="1400" spc="1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para</a:t>
            </a:r>
            <a:r>
              <a:rPr lang="pt-BR" sz="1400" spc="105" dirty="0">
                <a:latin typeface="Arial MT"/>
                <a:cs typeface="Arial MT"/>
              </a:rPr>
              <a:t> </a:t>
            </a:r>
            <a:r>
              <a:rPr lang="pt-BR" sz="1400" spc="-10" dirty="0">
                <a:latin typeface="Arial MT"/>
                <a:cs typeface="Arial MT"/>
              </a:rPr>
              <a:t>lançar </a:t>
            </a:r>
            <a:r>
              <a:rPr lang="pt-BR" sz="1400" dirty="0">
                <a:latin typeface="Arial MT"/>
                <a:cs typeface="Arial MT"/>
              </a:rPr>
              <a:t>impostos</a:t>
            </a:r>
            <a:r>
              <a:rPr lang="pt-BR" sz="1400" spc="24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sem</a:t>
            </a:r>
            <a:r>
              <a:rPr lang="pt-BR" sz="1400" spc="24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nosso</a:t>
            </a:r>
            <a:r>
              <a:rPr lang="pt-BR" sz="1400" spc="24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consentimento;</a:t>
            </a:r>
            <a:r>
              <a:rPr lang="pt-BR" sz="1400" spc="24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para</a:t>
            </a:r>
            <a:r>
              <a:rPr lang="pt-BR" sz="1400" spc="240" dirty="0">
                <a:latin typeface="Arial MT"/>
                <a:cs typeface="Arial MT"/>
              </a:rPr>
              <a:t> </a:t>
            </a:r>
            <a:r>
              <a:rPr lang="pt-BR" sz="1400" spc="-20" dirty="0">
                <a:latin typeface="Arial MT"/>
                <a:cs typeface="Arial MT"/>
              </a:rPr>
              <a:t>privar-</a:t>
            </a:r>
            <a:r>
              <a:rPr lang="pt-BR" sz="1400" dirty="0">
                <a:latin typeface="Arial MT"/>
                <a:cs typeface="Arial MT"/>
              </a:rPr>
              <a:t>nos,</a:t>
            </a:r>
            <a:r>
              <a:rPr lang="pt-BR" sz="1400" spc="24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em</a:t>
            </a:r>
            <a:r>
              <a:rPr lang="pt-BR" sz="1400" spc="24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muitos</a:t>
            </a:r>
            <a:r>
              <a:rPr lang="pt-BR" sz="1400" spc="24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casos,</a:t>
            </a:r>
            <a:r>
              <a:rPr lang="pt-BR" sz="1400" spc="24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dos</a:t>
            </a:r>
            <a:r>
              <a:rPr lang="pt-BR" sz="1400" spc="24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benefícios</a:t>
            </a:r>
            <a:r>
              <a:rPr lang="pt-BR" sz="1400" spc="245" dirty="0">
                <a:latin typeface="Arial MT"/>
                <a:cs typeface="Arial MT"/>
              </a:rPr>
              <a:t> </a:t>
            </a:r>
            <a:r>
              <a:rPr lang="pt-BR" sz="1400" spc="-25" dirty="0">
                <a:latin typeface="Arial MT"/>
                <a:cs typeface="Arial MT"/>
              </a:rPr>
              <a:t>do </a:t>
            </a:r>
            <a:r>
              <a:rPr lang="pt-BR" sz="1400" dirty="0">
                <a:latin typeface="Arial MT"/>
                <a:cs typeface="Arial MT"/>
              </a:rPr>
              <a:t>julgamento</a:t>
            </a:r>
            <a:r>
              <a:rPr lang="pt-BR" sz="1400" spc="55" dirty="0">
                <a:latin typeface="Arial MT"/>
                <a:cs typeface="Arial MT"/>
              </a:rPr>
              <a:t>  </a:t>
            </a:r>
            <a:r>
              <a:rPr lang="pt-BR" sz="1400" dirty="0">
                <a:latin typeface="Arial MT"/>
                <a:cs typeface="Arial MT"/>
              </a:rPr>
              <a:t>pelo</a:t>
            </a:r>
            <a:r>
              <a:rPr lang="pt-BR" sz="1400" spc="55" dirty="0">
                <a:latin typeface="Arial MT"/>
                <a:cs typeface="Arial MT"/>
              </a:rPr>
              <a:t>  </a:t>
            </a:r>
            <a:r>
              <a:rPr lang="pt-BR" sz="1400" dirty="0">
                <a:latin typeface="Arial MT"/>
                <a:cs typeface="Arial MT"/>
              </a:rPr>
              <a:t>júri</a:t>
            </a:r>
            <a:r>
              <a:rPr lang="pt-BR" sz="1400" spc="55" dirty="0">
                <a:latin typeface="Arial MT"/>
                <a:cs typeface="Arial MT"/>
              </a:rPr>
              <a:t>  </a:t>
            </a:r>
            <a:r>
              <a:rPr lang="pt-BR" sz="1400" dirty="0">
                <a:latin typeface="Arial MT"/>
                <a:cs typeface="Arial MT"/>
              </a:rPr>
              <a:t>(...)</a:t>
            </a:r>
            <a:r>
              <a:rPr lang="pt-BR" sz="1400" spc="55" dirty="0">
                <a:latin typeface="Arial MT"/>
                <a:cs typeface="Arial MT"/>
              </a:rPr>
              <a:t>  </a:t>
            </a:r>
            <a:r>
              <a:rPr lang="pt-BR" sz="1400" dirty="0">
                <a:latin typeface="Arial MT"/>
                <a:cs typeface="Arial MT"/>
              </a:rPr>
              <a:t>para</a:t>
            </a:r>
            <a:r>
              <a:rPr lang="pt-BR" sz="1400" spc="55" dirty="0">
                <a:latin typeface="Arial MT"/>
                <a:cs typeface="Arial MT"/>
              </a:rPr>
              <a:t>  </a:t>
            </a:r>
            <a:r>
              <a:rPr lang="pt-BR" sz="1400" dirty="0">
                <a:latin typeface="Arial MT"/>
                <a:cs typeface="Arial MT"/>
              </a:rPr>
              <a:t>suspender</a:t>
            </a:r>
            <a:r>
              <a:rPr lang="pt-BR" sz="1400" spc="55" dirty="0">
                <a:latin typeface="Arial MT"/>
                <a:cs typeface="Arial MT"/>
              </a:rPr>
              <a:t>  </a:t>
            </a:r>
            <a:r>
              <a:rPr lang="pt-BR" sz="1400" dirty="0">
                <a:latin typeface="Arial MT"/>
                <a:cs typeface="Arial MT"/>
              </a:rPr>
              <a:t>os</a:t>
            </a:r>
            <a:r>
              <a:rPr lang="pt-BR" sz="1400" spc="55" dirty="0">
                <a:latin typeface="Arial MT"/>
                <a:cs typeface="Arial MT"/>
              </a:rPr>
              <a:t>  </a:t>
            </a:r>
            <a:r>
              <a:rPr lang="pt-BR" sz="1400" dirty="0">
                <a:latin typeface="Arial MT"/>
                <a:cs typeface="Arial MT"/>
              </a:rPr>
              <a:t>nossos</a:t>
            </a:r>
            <a:r>
              <a:rPr lang="pt-BR" sz="1400" spc="55" dirty="0">
                <a:latin typeface="Arial MT"/>
                <a:cs typeface="Arial MT"/>
              </a:rPr>
              <a:t>  </a:t>
            </a:r>
            <a:r>
              <a:rPr lang="pt-BR" sz="1400" dirty="0">
                <a:latin typeface="Arial MT"/>
                <a:cs typeface="Arial MT"/>
              </a:rPr>
              <a:t>corpos</a:t>
            </a:r>
            <a:r>
              <a:rPr lang="pt-BR" sz="1400" spc="55" dirty="0">
                <a:latin typeface="Arial MT"/>
                <a:cs typeface="Arial MT"/>
              </a:rPr>
              <a:t>  </a:t>
            </a:r>
            <a:r>
              <a:rPr lang="pt-BR" sz="1400" dirty="0">
                <a:latin typeface="Arial MT"/>
                <a:cs typeface="Arial MT"/>
              </a:rPr>
              <a:t>legislativos,</a:t>
            </a:r>
            <a:r>
              <a:rPr lang="pt-BR" sz="1400" spc="55" dirty="0">
                <a:latin typeface="Arial MT"/>
                <a:cs typeface="Arial MT"/>
              </a:rPr>
              <a:t>  </a:t>
            </a:r>
            <a:r>
              <a:rPr lang="pt-BR" sz="1400" spc="-20" dirty="0">
                <a:latin typeface="Arial MT"/>
                <a:cs typeface="Arial MT"/>
              </a:rPr>
              <a:t>declarando-</a:t>
            </a:r>
            <a:r>
              <a:rPr lang="pt-BR" sz="1400" spc="-25" dirty="0">
                <a:latin typeface="Arial MT"/>
                <a:cs typeface="Arial MT"/>
              </a:rPr>
              <a:t>se </a:t>
            </a:r>
            <a:r>
              <a:rPr lang="pt-BR" sz="1400" dirty="0">
                <a:latin typeface="Arial MT"/>
                <a:cs typeface="Arial MT"/>
              </a:rPr>
              <a:t>investido</a:t>
            </a:r>
            <a:r>
              <a:rPr lang="pt-BR" sz="1400" spc="-5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do</a:t>
            </a:r>
            <a:r>
              <a:rPr lang="pt-BR" sz="1400" spc="-5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poder</a:t>
            </a:r>
            <a:r>
              <a:rPr lang="pt-BR" sz="1400" spc="-5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de</a:t>
            </a:r>
            <a:r>
              <a:rPr lang="pt-BR" sz="1400" spc="-4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legislar</a:t>
            </a:r>
            <a:r>
              <a:rPr lang="pt-BR" sz="1400" spc="-5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para</a:t>
            </a:r>
            <a:r>
              <a:rPr lang="pt-BR" sz="1400" spc="-5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nós</a:t>
            </a:r>
            <a:r>
              <a:rPr lang="pt-BR" sz="1400" spc="-4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em</a:t>
            </a:r>
            <a:r>
              <a:rPr lang="pt-BR" sz="1400" spc="-5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todos</a:t>
            </a:r>
            <a:r>
              <a:rPr lang="pt-BR" sz="1400" spc="-5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</a:t>
            </a:r>
            <a:r>
              <a:rPr lang="pt-BR" sz="1400" spc="-5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quaisquer</a:t>
            </a:r>
            <a:r>
              <a:rPr lang="pt-BR" sz="1400" spc="-45" dirty="0">
                <a:latin typeface="Arial MT"/>
                <a:cs typeface="Arial MT"/>
              </a:rPr>
              <a:t> </a:t>
            </a:r>
            <a:r>
              <a:rPr lang="pt-BR" sz="1400" spc="-10" dirty="0">
                <a:latin typeface="Arial MT"/>
                <a:cs typeface="Arial MT"/>
              </a:rPr>
              <a:t>casos.</a:t>
            </a:r>
            <a:endParaRPr lang="pt-BR" sz="1400" dirty="0">
              <a:latin typeface="Arial MT"/>
              <a:cs typeface="Arial MT"/>
            </a:endParaRPr>
          </a:p>
          <a:p>
            <a:pPr marL="12700">
              <a:lnSpc>
                <a:spcPct val="150000"/>
              </a:lnSpc>
            </a:pPr>
            <a:r>
              <a:rPr lang="pt-BR" sz="1400" spc="-10" dirty="0">
                <a:latin typeface="Arial MT"/>
                <a:cs typeface="Arial MT"/>
              </a:rPr>
              <a:t>(...)</a:t>
            </a:r>
            <a:endParaRPr lang="pt-BR" sz="1400" dirty="0">
              <a:latin typeface="Arial MT"/>
              <a:cs typeface="Arial MT"/>
            </a:endParaRPr>
          </a:p>
          <a:p>
            <a:pPr marL="12700" marR="5715" algn="just">
              <a:lnSpc>
                <a:spcPct val="150000"/>
              </a:lnSpc>
            </a:pPr>
            <a:r>
              <a:rPr lang="pt-BR" sz="1400" dirty="0">
                <a:latin typeface="Arial MT"/>
                <a:cs typeface="Arial MT"/>
              </a:rPr>
              <a:t>Nós,</a:t>
            </a:r>
            <a:r>
              <a:rPr lang="pt-BR" sz="1400" spc="3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representantes</a:t>
            </a:r>
            <a:r>
              <a:rPr lang="pt-BR" sz="1400" spc="31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dos</a:t>
            </a:r>
            <a:r>
              <a:rPr lang="pt-BR" sz="1400" spc="31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ESTADOS</a:t>
            </a:r>
            <a:r>
              <a:rPr lang="pt-BR" sz="1400" spc="3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UNIDOS</a:t>
            </a:r>
            <a:r>
              <a:rPr lang="pt-BR" sz="1400" spc="3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DA</a:t>
            </a:r>
            <a:r>
              <a:rPr lang="pt-BR" sz="1400" spc="14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AMÉRICA,</a:t>
            </a:r>
            <a:r>
              <a:rPr lang="pt-BR" sz="1400" spc="3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reunidos</a:t>
            </a:r>
            <a:r>
              <a:rPr lang="pt-BR" sz="1400" spc="31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em</a:t>
            </a:r>
            <a:r>
              <a:rPr lang="pt-BR" sz="1400" spc="315" dirty="0">
                <a:latin typeface="Arial MT"/>
                <a:cs typeface="Arial MT"/>
              </a:rPr>
              <a:t> </a:t>
            </a:r>
            <a:r>
              <a:rPr lang="pt-BR" sz="1400" spc="-10" dirty="0">
                <a:latin typeface="Arial MT"/>
                <a:cs typeface="Arial MT"/>
              </a:rPr>
              <a:t>CONGRESSO </a:t>
            </a:r>
            <a:r>
              <a:rPr lang="pt-BR" sz="1400" dirty="0">
                <a:latin typeface="Arial MT"/>
                <a:cs typeface="Arial MT"/>
              </a:rPr>
              <a:t>GERAL,</a:t>
            </a:r>
            <a:r>
              <a:rPr lang="pt-BR" sz="1400" spc="29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apelando</a:t>
            </a:r>
            <a:r>
              <a:rPr lang="pt-BR" sz="1400" spc="3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para</a:t>
            </a:r>
            <a:r>
              <a:rPr lang="pt-BR" sz="1400" spc="3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o</a:t>
            </a:r>
            <a:r>
              <a:rPr lang="pt-BR" sz="1400" spc="3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Juiz</a:t>
            </a:r>
            <a:r>
              <a:rPr lang="pt-BR" sz="1400" spc="3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Supremo</a:t>
            </a:r>
            <a:r>
              <a:rPr lang="pt-BR" sz="1400" spc="3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do</a:t>
            </a:r>
            <a:r>
              <a:rPr lang="pt-BR" sz="1400" spc="29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mundo</a:t>
            </a:r>
            <a:r>
              <a:rPr lang="pt-BR" sz="1400" spc="3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pela</a:t>
            </a:r>
            <a:r>
              <a:rPr lang="pt-BR" sz="1400" spc="3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retidão</a:t>
            </a:r>
            <a:r>
              <a:rPr lang="pt-BR" sz="1400" spc="3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(moralidade)</a:t>
            </a:r>
            <a:r>
              <a:rPr lang="pt-BR" sz="1400" spc="3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das</a:t>
            </a:r>
            <a:r>
              <a:rPr lang="pt-BR" sz="1400" spc="300" dirty="0">
                <a:latin typeface="Arial MT"/>
                <a:cs typeface="Arial MT"/>
              </a:rPr>
              <a:t> </a:t>
            </a:r>
            <a:r>
              <a:rPr lang="pt-BR" sz="1400" spc="-10" dirty="0">
                <a:latin typeface="Arial MT"/>
                <a:cs typeface="Arial MT"/>
              </a:rPr>
              <a:t>nossas </a:t>
            </a:r>
            <a:r>
              <a:rPr lang="pt-BR" sz="1400" dirty="0">
                <a:latin typeface="Arial MT"/>
                <a:cs typeface="Arial MT"/>
              </a:rPr>
              <a:t>intenções,</a:t>
            </a:r>
            <a:r>
              <a:rPr lang="pt-BR" sz="1400" spc="110" dirty="0">
                <a:latin typeface="Arial MT"/>
                <a:cs typeface="Arial MT"/>
              </a:rPr>
              <a:t>  </a:t>
            </a:r>
            <a:r>
              <a:rPr lang="pt-BR" sz="1400" dirty="0">
                <a:latin typeface="Arial MT"/>
                <a:cs typeface="Arial MT"/>
              </a:rPr>
              <a:t>em</a:t>
            </a:r>
            <a:r>
              <a:rPr lang="pt-BR" sz="1400" spc="110" dirty="0">
                <a:latin typeface="Arial MT"/>
                <a:cs typeface="Arial MT"/>
              </a:rPr>
              <a:t>  </a:t>
            </a:r>
            <a:r>
              <a:rPr lang="pt-BR" sz="1400" dirty="0">
                <a:latin typeface="Arial MT"/>
                <a:cs typeface="Arial MT"/>
              </a:rPr>
              <a:t>nome</a:t>
            </a:r>
            <a:r>
              <a:rPr lang="pt-BR" sz="1400" spc="110" dirty="0">
                <a:latin typeface="Arial MT"/>
                <a:cs typeface="Arial MT"/>
              </a:rPr>
              <a:t>  </a:t>
            </a:r>
            <a:r>
              <a:rPr lang="pt-BR" sz="1400" dirty="0">
                <a:latin typeface="Arial MT"/>
                <a:cs typeface="Arial MT"/>
              </a:rPr>
              <a:t>e</a:t>
            </a:r>
            <a:r>
              <a:rPr lang="pt-BR" sz="1400" spc="110" dirty="0">
                <a:latin typeface="Arial MT"/>
                <a:cs typeface="Arial MT"/>
              </a:rPr>
              <a:t>  </a:t>
            </a:r>
            <a:r>
              <a:rPr lang="pt-BR" sz="1400" dirty="0">
                <a:latin typeface="Arial MT"/>
                <a:cs typeface="Arial MT"/>
              </a:rPr>
              <a:t>por</a:t>
            </a:r>
            <a:r>
              <a:rPr lang="pt-BR" sz="1400" spc="110" dirty="0">
                <a:latin typeface="Arial MT"/>
                <a:cs typeface="Arial MT"/>
              </a:rPr>
              <a:t>  </a:t>
            </a:r>
            <a:r>
              <a:rPr lang="pt-BR" sz="1400" dirty="0">
                <a:latin typeface="Arial MT"/>
                <a:cs typeface="Arial MT"/>
              </a:rPr>
              <a:t>autoridade</a:t>
            </a:r>
            <a:r>
              <a:rPr lang="pt-BR" sz="1400" spc="110" dirty="0">
                <a:latin typeface="Arial MT"/>
                <a:cs typeface="Arial MT"/>
              </a:rPr>
              <a:t>  </a:t>
            </a:r>
            <a:r>
              <a:rPr lang="pt-BR" sz="1400" dirty="0">
                <a:latin typeface="Arial MT"/>
                <a:cs typeface="Arial MT"/>
              </a:rPr>
              <a:t>do</a:t>
            </a:r>
            <a:r>
              <a:rPr lang="pt-BR" sz="1400" spc="110" dirty="0">
                <a:latin typeface="Arial MT"/>
                <a:cs typeface="Arial MT"/>
              </a:rPr>
              <a:t>  </a:t>
            </a:r>
            <a:r>
              <a:rPr lang="pt-BR" sz="1400" dirty="0">
                <a:latin typeface="Arial MT"/>
                <a:cs typeface="Arial MT"/>
              </a:rPr>
              <a:t>bom</a:t>
            </a:r>
            <a:r>
              <a:rPr lang="pt-BR" sz="1400" spc="110" dirty="0">
                <a:latin typeface="Arial MT"/>
                <a:cs typeface="Arial MT"/>
              </a:rPr>
              <a:t>  </a:t>
            </a:r>
            <a:r>
              <a:rPr lang="pt-BR" sz="1400" dirty="0">
                <a:latin typeface="Arial MT"/>
                <a:cs typeface="Arial MT"/>
              </a:rPr>
              <a:t>povo</a:t>
            </a:r>
            <a:r>
              <a:rPr lang="pt-BR" sz="1400" spc="110" dirty="0">
                <a:latin typeface="Arial MT"/>
                <a:cs typeface="Arial MT"/>
              </a:rPr>
              <a:t>  </a:t>
            </a:r>
            <a:r>
              <a:rPr lang="pt-BR" sz="1400" dirty="0">
                <a:latin typeface="Arial MT"/>
                <a:cs typeface="Arial MT"/>
              </a:rPr>
              <a:t>destas</a:t>
            </a:r>
            <a:r>
              <a:rPr lang="pt-BR" sz="1400" spc="110" dirty="0">
                <a:latin typeface="Arial MT"/>
                <a:cs typeface="Arial MT"/>
              </a:rPr>
              <a:t>  </a:t>
            </a:r>
            <a:r>
              <a:rPr lang="pt-BR" sz="1400" dirty="0">
                <a:latin typeface="Arial MT"/>
                <a:cs typeface="Arial MT"/>
              </a:rPr>
              <a:t>colônias,</a:t>
            </a:r>
            <a:r>
              <a:rPr lang="pt-BR" sz="1400" spc="110" dirty="0">
                <a:latin typeface="Arial MT"/>
                <a:cs typeface="Arial MT"/>
              </a:rPr>
              <a:t>  </a:t>
            </a:r>
            <a:r>
              <a:rPr lang="pt-BR" sz="1400" dirty="0">
                <a:latin typeface="Arial MT"/>
                <a:cs typeface="Arial MT"/>
              </a:rPr>
              <a:t>publicamos</a:t>
            </a:r>
            <a:r>
              <a:rPr lang="pt-BR" sz="1400" spc="110" dirty="0">
                <a:latin typeface="Arial MT"/>
                <a:cs typeface="Arial MT"/>
              </a:rPr>
              <a:t>  </a:t>
            </a:r>
            <a:r>
              <a:rPr lang="pt-BR" sz="1400" spc="-50" dirty="0">
                <a:latin typeface="Arial MT"/>
                <a:cs typeface="Arial MT"/>
              </a:rPr>
              <a:t>e </a:t>
            </a:r>
            <a:r>
              <a:rPr lang="pt-BR" sz="1400" dirty="0">
                <a:latin typeface="Arial MT"/>
                <a:cs typeface="Arial MT"/>
              </a:rPr>
              <a:t>declaramos</a:t>
            </a:r>
            <a:r>
              <a:rPr lang="pt-BR" sz="1400" spc="3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solenemente:</a:t>
            </a:r>
            <a:r>
              <a:rPr lang="pt-BR" sz="1400" spc="3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que</a:t>
            </a:r>
            <a:r>
              <a:rPr lang="pt-BR" sz="1400" spc="3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estas</a:t>
            </a:r>
            <a:r>
              <a:rPr lang="pt-BR" sz="1400" spc="3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colónias</a:t>
            </a:r>
            <a:r>
              <a:rPr lang="pt-BR" sz="1400" spc="3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unidas</a:t>
            </a:r>
            <a:r>
              <a:rPr lang="pt-BR" sz="1400" spc="3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são</a:t>
            </a:r>
            <a:r>
              <a:rPr lang="pt-BR" sz="1400" spc="3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</a:t>
            </a:r>
            <a:r>
              <a:rPr lang="pt-BR" sz="1400" spc="3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têm</a:t>
            </a:r>
            <a:r>
              <a:rPr lang="pt-BR" sz="1400" spc="3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direito</a:t>
            </a:r>
            <a:r>
              <a:rPr lang="pt-BR" sz="1400" spc="30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de</a:t>
            </a:r>
            <a:r>
              <a:rPr lang="pt-BR" sz="1400" spc="31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ser</a:t>
            </a:r>
            <a:r>
              <a:rPr lang="pt-BR" sz="1400" spc="305" dirty="0">
                <a:latin typeface="Arial MT"/>
                <a:cs typeface="Arial MT"/>
              </a:rPr>
              <a:t> </a:t>
            </a:r>
            <a:r>
              <a:rPr lang="pt-BR" sz="1400" spc="-10" dirty="0">
                <a:latin typeface="Arial MT"/>
                <a:cs typeface="Arial MT"/>
              </a:rPr>
              <a:t>ESTADOS </a:t>
            </a:r>
            <a:r>
              <a:rPr lang="pt-BR" sz="1400" dirty="0">
                <a:latin typeface="Arial MT"/>
                <a:cs typeface="Arial MT"/>
              </a:rPr>
              <a:t>LIVRES</a:t>
            </a:r>
            <a:r>
              <a:rPr lang="pt-BR" sz="1400" spc="3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</a:t>
            </a:r>
            <a:r>
              <a:rPr lang="pt-BR" sz="1400" spc="30" dirty="0">
                <a:latin typeface="Arial MT"/>
                <a:cs typeface="Arial MT"/>
              </a:rPr>
              <a:t> </a:t>
            </a:r>
            <a:r>
              <a:rPr lang="pt-BR" sz="1400" spc="-10" dirty="0">
                <a:latin typeface="Arial MT"/>
                <a:cs typeface="Arial MT"/>
              </a:rPr>
              <a:t>INDEPENDENTES;</a:t>
            </a:r>
            <a:r>
              <a:rPr lang="pt-BR" sz="1400" spc="3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que</a:t>
            </a:r>
            <a:r>
              <a:rPr lang="pt-BR" sz="1400" spc="3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estão</a:t>
            </a:r>
            <a:r>
              <a:rPr lang="pt-BR" sz="1400" spc="3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desobrigados</a:t>
            </a:r>
            <a:r>
              <a:rPr lang="pt-BR" sz="1400" spc="3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de</a:t>
            </a:r>
            <a:r>
              <a:rPr lang="pt-BR" sz="1400" spc="3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qualquer</a:t>
            </a:r>
            <a:r>
              <a:rPr lang="pt-BR" sz="1400" spc="3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vassalagem</a:t>
            </a:r>
            <a:r>
              <a:rPr lang="pt-BR" sz="1400" spc="3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para</a:t>
            </a:r>
            <a:r>
              <a:rPr lang="pt-BR" sz="1400" spc="35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com</a:t>
            </a:r>
            <a:r>
              <a:rPr lang="pt-BR" sz="1400" spc="30" dirty="0">
                <a:latin typeface="Arial MT"/>
                <a:cs typeface="Arial MT"/>
              </a:rPr>
              <a:t> </a:t>
            </a:r>
            <a:r>
              <a:rPr lang="pt-BR" sz="1400" spc="-50" dirty="0">
                <a:latin typeface="Arial MT"/>
                <a:cs typeface="Arial MT"/>
              </a:rPr>
              <a:t>a </a:t>
            </a:r>
            <a:r>
              <a:rPr lang="pt-BR" sz="1400" dirty="0">
                <a:latin typeface="Arial MT"/>
                <a:cs typeface="Arial MT"/>
              </a:rPr>
              <a:t>Coroa</a:t>
            </a:r>
            <a:r>
              <a:rPr lang="pt-BR" sz="1400" spc="2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Britânica,</a:t>
            </a:r>
            <a:r>
              <a:rPr lang="pt-BR" sz="1400" spc="2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</a:t>
            </a:r>
            <a:r>
              <a:rPr lang="pt-BR" sz="1400" spc="2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que</a:t>
            </a:r>
            <a:r>
              <a:rPr lang="pt-BR" sz="1400" spc="2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todo</a:t>
            </a:r>
            <a:r>
              <a:rPr lang="pt-BR" sz="1400" spc="2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vínculo</a:t>
            </a:r>
            <a:r>
              <a:rPr lang="pt-BR" sz="1400" spc="2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político</a:t>
            </a:r>
            <a:r>
              <a:rPr lang="pt-BR" sz="1400" spc="2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entre</a:t>
            </a:r>
            <a:r>
              <a:rPr lang="pt-BR" sz="1400" spc="2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elas</a:t>
            </a:r>
            <a:r>
              <a:rPr lang="pt-BR" sz="1400" spc="2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</a:t>
            </a:r>
            <a:r>
              <a:rPr lang="pt-BR" sz="1400" spc="2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a</a:t>
            </a:r>
            <a:r>
              <a:rPr lang="pt-BR" sz="1400" spc="200" dirty="0">
                <a:latin typeface="Arial MT"/>
                <a:cs typeface="Arial MT"/>
              </a:rPr>
              <a:t> </a:t>
            </a:r>
            <a:r>
              <a:rPr lang="pt-BR" sz="1400" spc="-20" dirty="0">
                <a:latin typeface="Arial MT"/>
                <a:cs typeface="Arial MT"/>
              </a:rPr>
              <a:t>Grã-</a:t>
            </a:r>
            <a:r>
              <a:rPr lang="pt-BR" sz="1400" dirty="0">
                <a:latin typeface="Arial MT"/>
                <a:cs typeface="Arial MT"/>
              </a:rPr>
              <a:t>Bretanha</a:t>
            </a:r>
            <a:r>
              <a:rPr lang="pt-BR" sz="1400" spc="2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está</a:t>
            </a:r>
            <a:r>
              <a:rPr lang="pt-BR" sz="1400" spc="2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e</a:t>
            </a:r>
            <a:r>
              <a:rPr lang="pt-BR" sz="1400" spc="200" dirty="0">
                <a:latin typeface="Arial MT"/>
                <a:cs typeface="Arial MT"/>
              </a:rPr>
              <a:t> </a:t>
            </a:r>
            <a:r>
              <a:rPr lang="pt-BR" sz="1400" dirty="0">
                <a:latin typeface="Arial MT"/>
                <a:cs typeface="Arial MT"/>
              </a:rPr>
              <a:t>deve</a:t>
            </a:r>
            <a:r>
              <a:rPr lang="pt-BR" sz="1400" spc="200" dirty="0">
                <a:latin typeface="Arial MT"/>
                <a:cs typeface="Arial MT"/>
              </a:rPr>
              <a:t> </a:t>
            </a:r>
            <a:r>
              <a:rPr lang="pt-BR" sz="1400" spc="-10" dirty="0">
                <a:latin typeface="Arial MT"/>
                <a:cs typeface="Arial MT"/>
              </a:rPr>
              <a:t>ficar totalmente</a:t>
            </a:r>
            <a:r>
              <a:rPr lang="pt-BR" sz="1400" spc="-30" dirty="0">
                <a:latin typeface="Arial MT"/>
                <a:cs typeface="Arial MT"/>
              </a:rPr>
              <a:t> </a:t>
            </a:r>
            <a:r>
              <a:rPr lang="pt-BR" sz="1400" spc="-10" dirty="0">
                <a:latin typeface="Arial MT"/>
                <a:cs typeface="Arial MT"/>
              </a:rPr>
              <a:t>dissolvido</a:t>
            </a:r>
            <a:r>
              <a:rPr lang="pt-BR" sz="1400" spc="-25" dirty="0">
                <a:latin typeface="Arial MT"/>
                <a:cs typeface="Arial MT"/>
              </a:rPr>
              <a:t> </a:t>
            </a:r>
            <a:r>
              <a:rPr lang="pt-BR" sz="1400" spc="-10" dirty="0">
                <a:latin typeface="Arial MT"/>
                <a:cs typeface="Arial MT"/>
              </a:rPr>
              <a:t>(...)</a:t>
            </a:r>
            <a:endParaRPr lang="pt-BR" sz="1400" dirty="0">
              <a:latin typeface="Arial MT"/>
              <a:cs typeface="Arial M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81FA49A-7E89-D8F5-D4E7-112418E8BE7F}"/>
              </a:ext>
            </a:extLst>
          </p:cNvPr>
          <p:cNvSpPr txBox="1"/>
          <p:nvPr/>
        </p:nvSpPr>
        <p:spPr>
          <a:xfrm>
            <a:off x="36511" y="0"/>
            <a:ext cx="393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Continuação...</a:t>
            </a:r>
          </a:p>
        </p:txBody>
      </p:sp>
    </p:spTree>
    <p:extLst>
      <p:ext uri="{BB962C8B-B14F-4D97-AF65-F5344CB8AC3E}">
        <p14:creationId xmlns:p14="http://schemas.microsoft.com/office/powerpoint/2010/main" val="2155782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78C2B-9D68-B8BE-02F9-9BCE3BF95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4DC2BF6-3487-7E6C-43EC-890A472EC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FE4CB328-231E-EE54-549F-7B057D8D519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7250"/>
            <a:ext cx="12192000" cy="557044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0BAAC4E-9B6C-304E-3FD3-C889E0432B8F}"/>
              </a:ext>
            </a:extLst>
          </p:cNvPr>
          <p:cNvSpPr txBox="1"/>
          <p:nvPr/>
        </p:nvSpPr>
        <p:spPr>
          <a:xfrm>
            <a:off x="0" y="0"/>
            <a:ext cx="4840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velha plantação</a:t>
            </a:r>
          </a:p>
          <a:p>
            <a:r>
              <a:rPr lang="pt-BR" dirty="0"/>
              <a:t>Anônimo</a:t>
            </a:r>
          </a:p>
          <a:p>
            <a:r>
              <a:rPr lang="pt-BR" dirty="0"/>
              <a:t>c.1700 tardios</a:t>
            </a:r>
          </a:p>
        </p:txBody>
      </p:sp>
    </p:spTree>
    <p:extLst>
      <p:ext uri="{BB962C8B-B14F-4D97-AF65-F5344CB8AC3E}">
        <p14:creationId xmlns:p14="http://schemas.microsoft.com/office/powerpoint/2010/main" val="3625317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9FFF2-050C-DC76-D8C0-FCACDD5D0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AE2270D-9348-E1CF-75DE-B5A15FEFF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7C5EC057-F38E-459C-E1F8-554CA5C694B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" y="857250"/>
            <a:ext cx="12191999" cy="557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29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C3AA5-A1B5-C789-84A2-4271B7F1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E87DF86-A2FB-EF1E-544A-9870A6D4E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7F58FE22-C59B-6832-D244-8AE532D6EFA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7249"/>
            <a:ext cx="12192000" cy="555699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25DCEFD-B5CD-5E50-D0BF-283131E96A81}"/>
              </a:ext>
            </a:extLst>
          </p:cNvPr>
          <p:cNvSpPr txBox="1"/>
          <p:nvPr/>
        </p:nvSpPr>
        <p:spPr>
          <a:xfrm>
            <a:off x="0" y="0"/>
            <a:ext cx="5701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Retrato de James </a:t>
            </a:r>
            <a:r>
              <a:rPr lang="pt-BR" dirty="0" err="1"/>
              <a:t>Monrooe</a:t>
            </a:r>
            <a:endParaRPr lang="pt-BR" dirty="0"/>
          </a:p>
          <a:p>
            <a:r>
              <a:rPr lang="pt-BR" dirty="0"/>
              <a:t>Samuel Morte</a:t>
            </a:r>
          </a:p>
          <a:p>
            <a:r>
              <a:rPr lang="pt-BR" dirty="0"/>
              <a:t>c.1819</a:t>
            </a:r>
          </a:p>
        </p:txBody>
      </p:sp>
    </p:spTree>
    <p:extLst>
      <p:ext uri="{BB962C8B-B14F-4D97-AF65-F5344CB8AC3E}">
        <p14:creationId xmlns:p14="http://schemas.microsoft.com/office/powerpoint/2010/main" val="692239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EF6F8-649C-09A5-F1AF-777ADC9FA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8617B76-C52F-E7F1-C27C-460D43A22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2">
            <a:extLst>
              <a:ext uri="{FF2B5EF4-FFF2-40B4-BE49-F238E27FC236}">
                <a16:creationId xmlns:a16="http://schemas.microsoft.com/office/drawing/2014/main" id="{3B6E3BAC-599B-A6CB-8C44-19F2111ABD1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7249"/>
            <a:ext cx="12192000" cy="555699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EF93BA3-EE8D-E6CC-E4F5-F7424A6A333F}"/>
              </a:ext>
            </a:extLst>
          </p:cNvPr>
          <p:cNvSpPr txBox="1"/>
          <p:nvPr/>
        </p:nvSpPr>
        <p:spPr>
          <a:xfrm>
            <a:off x="0" y="0"/>
            <a:ext cx="5862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Progresso Americano</a:t>
            </a:r>
          </a:p>
          <a:p>
            <a:r>
              <a:rPr lang="pt-BR" dirty="0"/>
              <a:t>John </a:t>
            </a:r>
            <a:r>
              <a:rPr lang="pt-BR" dirty="0" err="1"/>
              <a:t>Gast</a:t>
            </a:r>
            <a:endParaRPr lang="pt-BR" dirty="0"/>
          </a:p>
          <a:p>
            <a:r>
              <a:rPr lang="pt-BR" dirty="0"/>
              <a:t>1872</a:t>
            </a:r>
          </a:p>
        </p:txBody>
      </p:sp>
    </p:spTree>
    <p:extLst>
      <p:ext uri="{BB962C8B-B14F-4D97-AF65-F5344CB8AC3E}">
        <p14:creationId xmlns:p14="http://schemas.microsoft.com/office/powerpoint/2010/main" val="1613666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BB6C6D1-73F8-4592-8AC1-1149510D7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0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38807D6-4BF6-4C09-AC35-424356053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72D2CEEE-93BB-21BB-F3EC-B620F921E9CD}"/>
              </a:ext>
            </a:extLst>
          </p:cNvPr>
          <p:cNvSpPr txBox="1"/>
          <p:nvPr/>
        </p:nvSpPr>
        <p:spPr>
          <a:xfrm>
            <a:off x="161551" y="507687"/>
            <a:ext cx="5351743" cy="5842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 MT"/>
                <a:cs typeface="Arial MT"/>
              </a:rPr>
              <a:t>Questão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132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(2012.1)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Na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França,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o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rei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Luís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XIV</a:t>
            </a:r>
            <a:r>
              <a:rPr spc="-20" dirty="0">
                <a:latin typeface="Arial MT"/>
                <a:cs typeface="Arial MT"/>
              </a:rPr>
              <a:t> teve </a:t>
            </a:r>
            <a:r>
              <a:rPr dirty="0">
                <a:latin typeface="Arial MT"/>
                <a:cs typeface="Arial MT"/>
              </a:rPr>
              <a:t>sua</a:t>
            </a:r>
            <a:r>
              <a:rPr spc="-3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imagem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fabricada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por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um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conjunto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de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estratégias </a:t>
            </a:r>
            <a:r>
              <a:rPr dirty="0">
                <a:latin typeface="Arial MT"/>
                <a:cs typeface="Arial MT"/>
              </a:rPr>
              <a:t>que</a:t>
            </a:r>
            <a:r>
              <a:rPr spc="-3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visavam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sedimentar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uma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determinada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noção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spc="-25" dirty="0">
                <a:latin typeface="Arial MT"/>
                <a:cs typeface="Arial MT"/>
              </a:rPr>
              <a:t>de </a:t>
            </a:r>
            <a:r>
              <a:rPr dirty="0">
                <a:latin typeface="Arial MT"/>
                <a:cs typeface="Arial MT"/>
              </a:rPr>
              <a:t>soberania.</a:t>
            </a:r>
            <a:r>
              <a:rPr spc="-3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Neste</a:t>
            </a:r>
            <a:r>
              <a:rPr spc="-3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sentido,</a:t>
            </a:r>
            <a:r>
              <a:rPr spc="-3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</a:t>
            </a:r>
            <a:r>
              <a:rPr spc="-3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charge</a:t>
            </a:r>
            <a:r>
              <a:rPr spc="-30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apresentada demonstra:</a:t>
            </a:r>
            <a:endParaRPr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dirty="0">
              <a:latin typeface="Arial MT"/>
              <a:cs typeface="Arial MT"/>
            </a:endParaRPr>
          </a:p>
          <a:p>
            <a:pPr marL="12700" marR="154940" indent="226060">
              <a:lnSpc>
                <a:spcPct val="100000"/>
              </a:lnSpc>
              <a:buAutoNum type="alphaUcParenR"/>
              <a:tabLst>
                <a:tab pos="238760" algn="l"/>
              </a:tabLst>
            </a:pPr>
            <a:r>
              <a:rPr dirty="0">
                <a:latin typeface="Arial MT"/>
                <a:cs typeface="Arial MT"/>
              </a:rPr>
              <a:t>a</a:t>
            </a:r>
            <a:r>
              <a:rPr spc="-3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humanidade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do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rei,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pois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retrata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um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spc="-20" dirty="0">
                <a:latin typeface="Arial MT"/>
                <a:cs typeface="Arial MT"/>
              </a:rPr>
              <a:t>homem </a:t>
            </a:r>
            <a:r>
              <a:rPr dirty="0">
                <a:latin typeface="Arial MT"/>
                <a:cs typeface="Arial MT"/>
              </a:rPr>
              <a:t>comum,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sem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os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adornos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próprios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à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vestimenta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real.</a:t>
            </a:r>
            <a:endParaRPr dirty="0">
              <a:latin typeface="Arial MT"/>
              <a:cs typeface="Arial MT"/>
            </a:endParaRPr>
          </a:p>
          <a:p>
            <a:pPr marL="12700" marR="26034" indent="226060">
              <a:lnSpc>
                <a:spcPct val="100000"/>
              </a:lnSpc>
              <a:buAutoNum type="alphaUcParenR"/>
              <a:tabLst>
                <a:tab pos="238760" algn="l"/>
              </a:tabLst>
            </a:pPr>
            <a:r>
              <a:rPr dirty="0">
                <a:latin typeface="Arial MT"/>
                <a:cs typeface="Arial MT"/>
              </a:rPr>
              <a:t>a</a:t>
            </a:r>
            <a:r>
              <a:rPr spc="-3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unidade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entre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o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público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e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o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privado,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pois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figura </a:t>
            </a:r>
            <a:r>
              <a:rPr dirty="0">
                <a:latin typeface="Arial MT"/>
                <a:cs typeface="Arial MT"/>
              </a:rPr>
              <a:t>do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rei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com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vestimenta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real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representa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o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público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spc="-50" dirty="0">
                <a:latin typeface="Arial MT"/>
                <a:cs typeface="Arial MT"/>
              </a:rPr>
              <a:t>e </a:t>
            </a:r>
            <a:r>
              <a:rPr dirty="0">
                <a:latin typeface="Arial MT"/>
                <a:cs typeface="Arial MT"/>
              </a:rPr>
              <a:t>sem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vestimenta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real,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o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privado.</a:t>
            </a:r>
            <a:endParaRPr dirty="0">
              <a:latin typeface="Arial MT"/>
              <a:cs typeface="Arial MT"/>
            </a:endParaRPr>
          </a:p>
          <a:p>
            <a:pPr marL="12700" marR="321945" indent="235585">
              <a:lnSpc>
                <a:spcPct val="100000"/>
              </a:lnSpc>
              <a:buAutoNum type="alphaUcParenR"/>
              <a:tabLst>
                <a:tab pos="248285" algn="l"/>
              </a:tabLst>
            </a:pPr>
            <a:r>
              <a:rPr dirty="0">
                <a:latin typeface="Arial MT"/>
                <a:cs typeface="Arial MT"/>
              </a:rPr>
              <a:t>o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vínculo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entre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monarquia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e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povo,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pois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leva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spc="-25" dirty="0">
                <a:latin typeface="Arial MT"/>
                <a:cs typeface="Arial MT"/>
              </a:rPr>
              <a:t>ao </a:t>
            </a:r>
            <a:r>
              <a:rPr dirty="0">
                <a:latin typeface="Arial MT"/>
                <a:cs typeface="Arial MT"/>
              </a:rPr>
              <a:t>conhecimento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do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público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figura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de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um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spc="-25" dirty="0">
                <a:latin typeface="Arial MT"/>
                <a:cs typeface="Arial MT"/>
              </a:rPr>
              <a:t>rei </a:t>
            </a:r>
            <a:r>
              <a:rPr dirty="0">
                <a:latin typeface="Arial MT"/>
                <a:cs typeface="Arial MT"/>
              </a:rPr>
              <a:t>despretensioso</a:t>
            </a:r>
            <a:r>
              <a:rPr spc="-3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e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distante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do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poder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político.</a:t>
            </a:r>
            <a:endParaRPr dirty="0">
              <a:latin typeface="Arial MT"/>
              <a:cs typeface="Arial MT"/>
            </a:endParaRPr>
          </a:p>
          <a:p>
            <a:pPr marL="12700" marR="172720" indent="235585" algn="just">
              <a:lnSpc>
                <a:spcPct val="100000"/>
              </a:lnSpc>
              <a:buAutoNum type="alphaUcParenR"/>
              <a:tabLst>
                <a:tab pos="248285" algn="l"/>
              </a:tabLst>
            </a:pPr>
            <a:r>
              <a:rPr dirty="0">
                <a:latin typeface="Arial MT"/>
                <a:cs typeface="Arial MT"/>
              </a:rPr>
              <a:t>o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gosto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estético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refinado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do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rei,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pois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evidencia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spc="-50" dirty="0">
                <a:latin typeface="Arial MT"/>
                <a:cs typeface="Arial MT"/>
              </a:rPr>
              <a:t>a </a:t>
            </a:r>
            <a:r>
              <a:rPr dirty="0">
                <a:latin typeface="Arial MT"/>
                <a:cs typeface="Arial MT"/>
              </a:rPr>
              <a:t>elegância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dos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trajes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reais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em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relação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aos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de</a:t>
            </a:r>
            <a:r>
              <a:rPr spc="-10" dirty="0">
                <a:latin typeface="Arial MT"/>
                <a:cs typeface="Arial MT"/>
              </a:rPr>
              <a:t> outros </a:t>
            </a:r>
            <a:r>
              <a:rPr dirty="0">
                <a:latin typeface="Arial MT"/>
                <a:cs typeface="Arial MT"/>
              </a:rPr>
              <a:t>membros</a:t>
            </a:r>
            <a:r>
              <a:rPr spc="-1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da</a:t>
            </a:r>
            <a:r>
              <a:rPr spc="-5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corte.</a:t>
            </a:r>
            <a:endParaRPr dirty="0">
              <a:latin typeface="Arial MT"/>
              <a:cs typeface="Arial MT"/>
            </a:endParaRPr>
          </a:p>
          <a:p>
            <a:pPr marL="12700" marR="252729" indent="226060">
              <a:lnSpc>
                <a:spcPct val="100000"/>
              </a:lnSpc>
              <a:buAutoNum type="alphaUcParenR"/>
              <a:tabLst>
                <a:tab pos="238760" algn="l"/>
              </a:tabLst>
            </a:pPr>
            <a:r>
              <a:rPr dirty="0">
                <a:latin typeface="Arial MT"/>
                <a:cs typeface="Arial MT"/>
              </a:rPr>
              <a:t>a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importância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da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vestimenta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para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constituição </a:t>
            </a:r>
            <a:r>
              <a:rPr dirty="0">
                <a:latin typeface="Arial MT"/>
                <a:cs typeface="Arial MT"/>
              </a:rPr>
              <a:t>simbólica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do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rei,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pois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o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corpo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político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adornado </a:t>
            </a:r>
            <a:r>
              <a:rPr dirty="0">
                <a:latin typeface="Arial MT"/>
                <a:cs typeface="Arial MT"/>
              </a:rPr>
              <a:t>esconde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os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defeitos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do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corpo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pessoal.</a:t>
            </a:r>
            <a:endParaRPr dirty="0">
              <a:latin typeface="Arial MT"/>
              <a:cs typeface="Arial MT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65839AF5-BD2A-ED3A-B7A0-4482FB113E3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1075254"/>
            <a:ext cx="5351743" cy="470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8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409A3-836A-1C82-3422-1D85B9077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5369E84-D86B-F79D-1E64-D538E7EF2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39C7E935-58CA-94BE-CBAE-DBF8957A3FB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33717"/>
            <a:ext cx="12192000" cy="558052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885A7BA-DAC7-B201-6F7E-A0ED48C39D16}"/>
              </a:ext>
            </a:extLst>
          </p:cNvPr>
          <p:cNvSpPr txBox="1"/>
          <p:nvPr/>
        </p:nvSpPr>
        <p:spPr>
          <a:xfrm>
            <a:off x="0" y="0"/>
            <a:ext cx="4706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liberdade guiando o povo</a:t>
            </a:r>
          </a:p>
          <a:p>
            <a:r>
              <a:rPr lang="pt-BR" dirty="0" err="1"/>
              <a:t>Eugène</a:t>
            </a:r>
            <a:r>
              <a:rPr lang="pt-BR" dirty="0"/>
              <a:t> </a:t>
            </a:r>
            <a:r>
              <a:rPr lang="pt-BR" dirty="0" err="1"/>
              <a:t>Delacroix</a:t>
            </a:r>
            <a:r>
              <a:rPr lang="pt-BR" dirty="0"/>
              <a:t> </a:t>
            </a:r>
          </a:p>
          <a:p>
            <a:r>
              <a:rPr lang="pt-BR" dirty="0"/>
              <a:t>1830</a:t>
            </a:r>
          </a:p>
        </p:txBody>
      </p:sp>
    </p:spTree>
    <p:extLst>
      <p:ext uri="{BB962C8B-B14F-4D97-AF65-F5344CB8AC3E}">
        <p14:creationId xmlns:p14="http://schemas.microsoft.com/office/powerpoint/2010/main" val="294607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CD96D-4BD9-EFCA-062D-C5FF99CC1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45852F1-E383-82CE-BD46-9725E9CCF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5C9F4B63-5098-345D-EBE4-920E90B9E9B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6448" y="643318"/>
            <a:ext cx="9002493" cy="4979694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FE1D2034-02BA-0534-FB81-2FB0C1C8BECA}"/>
              </a:ext>
            </a:extLst>
          </p:cNvPr>
          <p:cNvSpPr txBox="1"/>
          <p:nvPr/>
        </p:nvSpPr>
        <p:spPr>
          <a:xfrm>
            <a:off x="0" y="5759040"/>
            <a:ext cx="4813935" cy="21336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Lados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em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competição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na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Guerra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dos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Sete</a:t>
            </a:r>
            <a:r>
              <a:rPr sz="14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Anos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(1756-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1763)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3046B83-896F-CA58-D252-C28B3E016407}"/>
              </a:ext>
            </a:extLst>
          </p:cNvPr>
          <p:cNvSpPr txBox="1"/>
          <p:nvPr/>
        </p:nvSpPr>
        <p:spPr>
          <a:xfrm>
            <a:off x="0" y="5972400"/>
            <a:ext cx="4158615" cy="20955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95"/>
              </a:lnSpc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Azul: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Grã-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Bretanha,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Prússia,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Portugal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seus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aliados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744F0B7-40EF-7F62-C5D9-D69A660E52D1}"/>
              </a:ext>
            </a:extLst>
          </p:cNvPr>
          <p:cNvSpPr txBox="1"/>
          <p:nvPr/>
        </p:nvSpPr>
        <p:spPr>
          <a:xfrm>
            <a:off x="0" y="6185761"/>
            <a:ext cx="5038090" cy="20955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95"/>
              </a:lnSpc>
            </a:pP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Verde: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França,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Espanha,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Áustria,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Rússia,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Suécia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seus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aliados</a:t>
            </a:r>
            <a:endParaRPr sz="14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416251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C49AF-C93C-14B5-4719-E5CA0158B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4EEAB69-55FC-96D3-38A3-91EBFCD0D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BDF7DCD5-7CBE-FA0F-7763-B02649F07B2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7250"/>
            <a:ext cx="12192000" cy="551665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723CBC8-E16F-A1B5-638C-6467A7855136}"/>
              </a:ext>
            </a:extLst>
          </p:cNvPr>
          <p:cNvSpPr txBox="1"/>
          <p:nvPr/>
        </p:nvSpPr>
        <p:spPr>
          <a:xfrm>
            <a:off x="0" y="0"/>
            <a:ext cx="4410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latin typeface="Arial MT"/>
                <a:cs typeface="Arial MT"/>
              </a:rPr>
              <a:t>A</a:t>
            </a:r>
            <a:r>
              <a:rPr lang="pt-BR" sz="1800" spc="-9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Destruição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Chá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no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Porto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Boston</a:t>
            </a:r>
          </a:p>
          <a:p>
            <a:r>
              <a:rPr lang="pt-BR" spc="-10" dirty="0" err="1">
                <a:latin typeface="Arial MT"/>
                <a:cs typeface="Arial MT"/>
              </a:rPr>
              <a:t>Nathanael</a:t>
            </a:r>
            <a:r>
              <a:rPr lang="pt-BR" spc="-10" dirty="0">
                <a:latin typeface="Arial MT"/>
                <a:cs typeface="Arial MT"/>
              </a:rPr>
              <a:t> </a:t>
            </a:r>
            <a:r>
              <a:rPr lang="pt-BR" spc="-10" dirty="0" err="1">
                <a:latin typeface="Arial MT"/>
                <a:cs typeface="Arial MT"/>
              </a:rPr>
              <a:t>Currier</a:t>
            </a:r>
            <a:endParaRPr lang="pt-BR" spc="-10" dirty="0">
              <a:latin typeface="Arial MT"/>
              <a:cs typeface="Arial MT"/>
            </a:endParaRPr>
          </a:p>
          <a:p>
            <a:r>
              <a:rPr lang="pt-BR" sz="1800" spc="-10" dirty="0">
                <a:latin typeface="Arial MT"/>
                <a:cs typeface="Arial MT"/>
              </a:rPr>
              <a:t>1846</a:t>
            </a:r>
            <a:endParaRPr lang="pt-BR" sz="1800" dirty="0">
              <a:latin typeface="Arial MT"/>
              <a:cs typeface="Arial MT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135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1CFD8-CDF1-C924-F516-0BC5E696B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D9A36E3-E58B-6FCE-8DF6-7E1E3B85C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CC3D4933-7044-C3E6-6128-7AA9B4DCE04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7249"/>
            <a:ext cx="12192000" cy="558389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CED0AC4-B04F-B528-94A2-E1509D01AADE}"/>
              </a:ext>
            </a:extLst>
          </p:cNvPr>
          <p:cNvSpPr txBox="1"/>
          <p:nvPr/>
        </p:nvSpPr>
        <p:spPr>
          <a:xfrm>
            <a:off x="0" y="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Primeiro Congresso Continental, 1774</a:t>
            </a:r>
          </a:p>
          <a:p>
            <a:r>
              <a:rPr lang="pt-BR" dirty="0" err="1"/>
              <a:t>Allyn</a:t>
            </a:r>
            <a:r>
              <a:rPr lang="pt-BR" dirty="0"/>
              <a:t> Cox</a:t>
            </a:r>
          </a:p>
          <a:p>
            <a:r>
              <a:rPr lang="pt-BR" dirty="0"/>
              <a:t>c. 1973-1974</a:t>
            </a:r>
          </a:p>
        </p:txBody>
      </p:sp>
    </p:spTree>
    <p:extLst>
      <p:ext uri="{BB962C8B-B14F-4D97-AF65-F5344CB8AC3E}">
        <p14:creationId xmlns:p14="http://schemas.microsoft.com/office/powerpoint/2010/main" val="28156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76D07-1D47-478D-C818-7F1E78C7B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53E1991-6460-8B96-F427-6758085E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9B57D973-A4AE-45C5-9F40-BCED4C98D53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84193"/>
            <a:ext cx="6096000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37FF67D-C4DC-1717-5240-648F9C7D29E6}"/>
              </a:ext>
            </a:extLst>
          </p:cNvPr>
          <p:cNvSpPr txBox="1"/>
          <p:nvPr/>
        </p:nvSpPr>
        <p:spPr>
          <a:xfrm>
            <a:off x="1588994" y="268530"/>
            <a:ext cx="2918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George Washington</a:t>
            </a:r>
          </a:p>
          <a:p>
            <a:r>
              <a:rPr lang="pt-BR" sz="2000" dirty="0"/>
              <a:t>Gilbert Stuart</a:t>
            </a:r>
          </a:p>
          <a:p>
            <a:r>
              <a:rPr lang="pt-BR" sz="2000" dirty="0"/>
              <a:t>20 de março de 1797</a:t>
            </a: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B2F517C7-884A-62C3-ED35-63577AC029A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0" y="1284193"/>
            <a:ext cx="6096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7C4BF6C-7F3C-BA87-4787-FC2607964C82}"/>
              </a:ext>
            </a:extLst>
          </p:cNvPr>
          <p:cNvSpPr txBox="1"/>
          <p:nvPr/>
        </p:nvSpPr>
        <p:spPr>
          <a:xfrm>
            <a:off x="7530353" y="268530"/>
            <a:ext cx="3173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Retrato de Benjamin Franklin</a:t>
            </a:r>
          </a:p>
          <a:p>
            <a:r>
              <a:rPr lang="pt-BR" sz="2000" dirty="0"/>
              <a:t>Joseph </a:t>
            </a:r>
            <a:r>
              <a:rPr lang="pt-BR" sz="2000" dirty="0" err="1"/>
              <a:t>Duplessis</a:t>
            </a:r>
            <a:endParaRPr lang="pt-BR" sz="2000" dirty="0"/>
          </a:p>
          <a:p>
            <a:r>
              <a:rPr lang="pt-BR" sz="2000" dirty="0"/>
              <a:t>c.1785</a:t>
            </a:r>
          </a:p>
        </p:txBody>
      </p:sp>
    </p:spTree>
    <p:extLst>
      <p:ext uri="{BB962C8B-B14F-4D97-AF65-F5344CB8AC3E}">
        <p14:creationId xmlns:p14="http://schemas.microsoft.com/office/powerpoint/2010/main" val="370065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E3B82-D70C-69E6-E488-144BFB250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D912200-39E6-D05F-B53E-986735056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EA697D6-449C-F82A-6444-60F6D7DC5CAA}"/>
              </a:ext>
            </a:extLst>
          </p:cNvPr>
          <p:cNvSpPr txBox="1"/>
          <p:nvPr/>
        </p:nvSpPr>
        <p:spPr>
          <a:xfrm>
            <a:off x="0" y="3955601"/>
            <a:ext cx="12192000" cy="1616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lang="pt-BR" sz="2200" dirty="0">
                <a:latin typeface="Arial MT"/>
                <a:cs typeface="Arial MT"/>
              </a:rPr>
              <a:t>Quando,</a:t>
            </a:r>
            <a:r>
              <a:rPr lang="pt-BR" sz="2200" spc="20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no</a:t>
            </a:r>
            <a:r>
              <a:rPr lang="pt-BR" sz="2200" spc="20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curso</a:t>
            </a:r>
            <a:r>
              <a:rPr lang="pt-BR" sz="2200" spc="204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dos</a:t>
            </a:r>
            <a:r>
              <a:rPr lang="pt-BR" sz="2200" spc="204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acontecimentos</a:t>
            </a:r>
            <a:r>
              <a:rPr lang="pt-BR" sz="2200" spc="21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humanos,</a:t>
            </a:r>
            <a:r>
              <a:rPr lang="pt-BR" sz="2200" spc="20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se</a:t>
            </a:r>
            <a:r>
              <a:rPr lang="pt-BR" sz="2200" spc="204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torna</a:t>
            </a:r>
            <a:r>
              <a:rPr lang="pt-BR" sz="2200" spc="20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necessário</a:t>
            </a:r>
            <a:r>
              <a:rPr lang="pt-BR" sz="2200" spc="204" dirty="0">
                <a:latin typeface="Arial MT"/>
                <a:cs typeface="Arial MT"/>
              </a:rPr>
              <a:t> </a:t>
            </a:r>
            <a:r>
              <a:rPr lang="pt-BR" sz="2200" spc="-50" dirty="0">
                <a:latin typeface="Arial MT"/>
                <a:cs typeface="Arial MT"/>
              </a:rPr>
              <a:t>a </a:t>
            </a:r>
            <a:r>
              <a:rPr lang="pt-BR" sz="2200" dirty="0">
                <a:latin typeface="Arial MT"/>
                <a:cs typeface="Arial MT"/>
              </a:rPr>
              <a:t>um</a:t>
            </a:r>
            <a:r>
              <a:rPr lang="pt-BR" sz="2200" spc="27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povo</a:t>
            </a:r>
            <a:r>
              <a:rPr lang="pt-BR" sz="2200" spc="27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dissolver</a:t>
            </a:r>
            <a:r>
              <a:rPr lang="pt-BR" sz="2200" spc="27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os</a:t>
            </a:r>
            <a:r>
              <a:rPr lang="pt-BR" sz="2200" spc="27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laços</a:t>
            </a:r>
            <a:r>
              <a:rPr lang="pt-BR" sz="2200" spc="27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políticos</a:t>
            </a:r>
            <a:r>
              <a:rPr lang="pt-BR" sz="2200" spc="27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que</a:t>
            </a:r>
            <a:r>
              <a:rPr lang="pt-BR" sz="2200" spc="27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o</a:t>
            </a:r>
            <a:r>
              <a:rPr lang="pt-BR" sz="2200" spc="27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ligavam</a:t>
            </a:r>
            <a:r>
              <a:rPr lang="pt-BR" sz="2200" spc="27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a</a:t>
            </a:r>
            <a:r>
              <a:rPr lang="pt-BR" sz="2200" spc="27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outro,</a:t>
            </a:r>
            <a:r>
              <a:rPr lang="pt-BR" sz="2200" spc="26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e</a:t>
            </a:r>
            <a:r>
              <a:rPr lang="pt-BR" sz="2200" spc="275" dirty="0">
                <a:latin typeface="Arial MT"/>
                <a:cs typeface="Arial MT"/>
              </a:rPr>
              <a:t> </a:t>
            </a:r>
            <a:r>
              <a:rPr lang="pt-BR" sz="2200" spc="-10" dirty="0">
                <a:latin typeface="Arial MT"/>
                <a:cs typeface="Arial MT"/>
              </a:rPr>
              <a:t>assumir, </a:t>
            </a:r>
            <a:r>
              <a:rPr lang="pt-BR" sz="2200" dirty="0">
                <a:latin typeface="Arial MT"/>
                <a:cs typeface="Arial MT"/>
              </a:rPr>
              <a:t>entre</a:t>
            </a:r>
            <a:r>
              <a:rPr lang="pt-BR" sz="2200" spc="44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os</a:t>
            </a:r>
            <a:r>
              <a:rPr lang="pt-BR" sz="2200" spc="44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poderes</a:t>
            </a:r>
            <a:r>
              <a:rPr lang="pt-BR" sz="2200" spc="44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da</a:t>
            </a:r>
            <a:r>
              <a:rPr lang="pt-BR" sz="2200" spc="409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Terra,</a:t>
            </a:r>
            <a:r>
              <a:rPr lang="pt-BR" sz="2200" spc="44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posição</a:t>
            </a:r>
            <a:r>
              <a:rPr lang="pt-BR" sz="2200" spc="44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igual</a:t>
            </a:r>
            <a:r>
              <a:rPr lang="pt-BR" sz="2200" spc="45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e</a:t>
            </a:r>
            <a:r>
              <a:rPr lang="pt-BR" sz="2200" spc="44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separada,</a:t>
            </a:r>
            <a:r>
              <a:rPr lang="pt-BR" sz="2200" spc="44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a</a:t>
            </a:r>
            <a:r>
              <a:rPr lang="pt-BR" sz="2200" spc="44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que</a:t>
            </a:r>
            <a:r>
              <a:rPr lang="pt-BR" sz="2200" spc="45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lhe</a:t>
            </a:r>
            <a:r>
              <a:rPr lang="pt-BR" sz="2200" spc="445" dirty="0">
                <a:latin typeface="Arial MT"/>
                <a:cs typeface="Arial MT"/>
              </a:rPr>
              <a:t> </a:t>
            </a:r>
            <a:r>
              <a:rPr lang="pt-BR" sz="2200" spc="-25" dirty="0">
                <a:latin typeface="Arial MT"/>
                <a:cs typeface="Arial MT"/>
              </a:rPr>
              <a:t>dão </a:t>
            </a:r>
            <a:r>
              <a:rPr lang="pt-BR" sz="2200" dirty="0">
                <a:latin typeface="Arial MT"/>
                <a:cs typeface="Arial MT"/>
              </a:rPr>
              <a:t>direito</a:t>
            </a:r>
            <a:r>
              <a:rPr lang="pt-BR" sz="2200" spc="22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as</a:t>
            </a:r>
            <a:r>
              <a:rPr lang="pt-BR" sz="2200" spc="22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leis</a:t>
            </a:r>
            <a:r>
              <a:rPr lang="pt-BR" sz="2200" spc="22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da</a:t>
            </a:r>
            <a:r>
              <a:rPr lang="pt-BR" sz="2200" spc="22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natureza</a:t>
            </a:r>
            <a:r>
              <a:rPr lang="pt-BR" sz="2200" spc="22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e</a:t>
            </a:r>
            <a:r>
              <a:rPr lang="pt-BR" sz="2200" spc="22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as</a:t>
            </a:r>
            <a:r>
              <a:rPr lang="pt-BR" sz="2200" spc="22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de</a:t>
            </a:r>
            <a:r>
              <a:rPr lang="pt-BR" sz="2200" spc="22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Deus,</a:t>
            </a:r>
            <a:r>
              <a:rPr lang="pt-BR" sz="2200" spc="21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o</a:t>
            </a:r>
            <a:r>
              <a:rPr lang="pt-BR" sz="2200" spc="22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respeito</a:t>
            </a:r>
            <a:r>
              <a:rPr lang="pt-BR" sz="2200" spc="22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digno</a:t>
            </a:r>
            <a:r>
              <a:rPr lang="pt-BR" sz="2200" spc="22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para</a:t>
            </a:r>
            <a:r>
              <a:rPr lang="pt-BR" sz="2200" spc="22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com</a:t>
            </a:r>
            <a:r>
              <a:rPr lang="pt-BR" sz="2200" spc="225" dirty="0">
                <a:latin typeface="Arial MT"/>
                <a:cs typeface="Arial MT"/>
              </a:rPr>
              <a:t> </a:t>
            </a:r>
            <a:r>
              <a:rPr lang="pt-BR" sz="2200" spc="-25" dirty="0">
                <a:latin typeface="Arial MT"/>
                <a:cs typeface="Arial MT"/>
              </a:rPr>
              <a:t>as </a:t>
            </a:r>
            <a:r>
              <a:rPr lang="pt-BR" sz="2200" dirty="0">
                <a:latin typeface="Arial MT"/>
                <a:cs typeface="Arial MT"/>
              </a:rPr>
              <a:t>opiniões</a:t>
            </a:r>
            <a:r>
              <a:rPr lang="pt-BR" sz="2200" spc="15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dos</a:t>
            </a:r>
            <a:r>
              <a:rPr lang="pt-BR" sz="2200" spc="16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homens</a:t>
            </a:r>
            <a:r>
              <a:rPr lang="pt-BR" sz="2200" spc="16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exige</a:t>
            </a:r>
            <a:r>
              <a:rPr lang="pt-BR" sz="2200" spc="16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que</a:t>
            </a:r>
            <a:r>
              <a:rPr lang="pt-BR" sz="2200" spc="16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se</a:t>
            </a:r>
            <a:r>
              <a:rPr lang="pt-BR" sz="2200" spc="16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declarem</a:t>
            </a:r>
            <a:r>
              <a:rPr lang="pt-BR" sz="2200" spc="16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as</a:t>
            </a:r>
            <a:r>
              <a:rPr lang="pt-BR" sz="2200" spc="16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causas</a:t>
            </a:r>
            <a:r>
              <a:rPr lang="pt-BR" sz="2200" spc="16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que</a:t>
            </a:r>
            <a:r>
              <a:rPr lang="pt-BR" sz="2200" spc="16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os</a:t>
            </a:r>
            <a:r>
              <a:rPr lang="pt-BR" sz="2200" spc="16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levam</a:t>
            </a:r>
            <a:r>
              <a:rPr lang="pt-BR" sz="2200" spc="165" dirty="0">
                <a:latin typeface="Arial MT"/>
                <a:cs typeface="Arial MT"/>
              </a:rPr>
              <a:t> </a:t>
            </a:r>
            <a:r>
              <a:rPr lang="pt-BR" sz="2200" spc="-50" dirty="0">
                <a:latin typeface="Arial MT"/>
                <a:cs typeface="Arial MT"/>
              </a:rPr>
              <a:t>a </a:t>
            </a:r>
            <a:r>
              <a:rPr lang="pt-BR" sz="2200" dirty="0">
                <a:latin typeface="Arial MT"/>
                <a:cs typeface="Arial MT"/>
              </a:rPr>
              <a:t>essa</a:t>
            </a:r>
            <a:r>
              <a:rPr lang="pt-BR" sz="2200" spc="-20" dirty="0">
                <a:latin typeface="Arial MT"/>
                <a:cs typeface="Arial MT"/>
              </a:rPr>
              <a:t> </a:t>
            </a:r>
            <a:r>
              <a:rPr lang="pt-BR" sz="2200" spc="-10" dirty="0">
                <a:latin typeface="Arial MT"/>
                <a:cs typeface="Arial MT"/>
              </a:rPr>
              <a:t>separação.</a:t>
            </a:r>
            <a:endParaRPr lang="pt-BR" sz="2200" dirty="0">
              <a:latin typeface="Arial MT"/>
              <a:cs typeface="Arial M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DC92DCE-BDC2-B20A-F374-C7B86F1659C9}"/>
              </a:ext>
            </a:extLst>
          </p:cNvPr>
          <p:cNvSpPr txBox="1"/>
          <p:nvPr/>
        </p:nvSpPr>
        <p:spPr>
          <a:xfrm>
            <a:off x="2103905" y="3429000"/>
            <a:ext cx="7984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000000"/>
                </a:solidFill>
              </a:rPr>
              <a:t>A</a:t>
            </a:r>
            <a:r>
              <a:rPr lang="pt-BR" sz="1800" b="1" spc="150" dirty="0">
                <a:solidFill>
                  <a:srgbClr val="000000"/>
                </a:solidFill>
              </a:rPr>
              <a:t> </a:t>
            </a:r>
            <a:r>
              <a:rPr lang="pt-BR" sz="1800" b="1" dirty="0">
                <a:solidFill>
                  <a:srgbClr val="000000"/>
                </a:solidFill>
              </a:rPr>
              <a:t>DECLARAÇÃO</a:t>
            </a:r>
            <a:r>
              <a:rPr lang="pt-BR" sz="1800" b="1" spc="220" dirty="0">
                <a:solidFill>
                  <a:srgbClr val="000000"/>
                </a:solidFill>
              </a:rPr>
              <a:t> </a:t>
            </a:r>
            <a:r>
              <a:rPr lang="pt-BR" sz="1800" b="1" dirty="0">
                <a:solidFill>
                  <a:srgbClr val="000000"/>
                </a:solidFill>
              </a:rPr>
              <a:t>DE</a:t>
            </a:r>
            <a:r>
              <a:rPr lang="pt-BR" sz="1800" b="1" spc="229" dirty="0">
                <a:solidFill>
                  <a:srgbClr val="000000"/>
                </a:solidFill>
              </a:rPr>
              <a:t> </a:t>
            </a:r>
            <a:r>
              <a:rPr lang="pt-BR" sz="1800" b="1" dirty="0">
                <a:solidFill>
                  <a:srgbClr val="000000"/>
                </a:solidFill>
              </a:rPr>
              <a:t>INDEPENDÊNCIA</a:t>
            </a:r>
            <a:r>
              <a:rPr lang="pt-BR" sz="1800" b="1" spc="165" dirty="0">
                <a:solidFill>
                  <a:srgbClr val="000000"/>
                </a:solidFill>
              </a:rPr>
              <a:t> </a:t>
            </a:r>
            <a:r>
              <a:rPr lang="pt-BR" sz="1800" b="1" dirty="0">
                <a:solidFill>
                  <a:srgbClr val="000000"/>
                </a:solidFill>
              </a:rPr>
              <a:t>DOS</a:t>
            </a:r>
            <a:r>
              <a:rPr lang="pt-BR" sz="1800" b="1" spc="229" dirty="0">
                <a:solidFill>
                  <a:srgbClr val="000000"/>
                </a:solidFill>
              </a:rPr>
              <a:t> </a:t>
            </a:r>
            <a:r>
              <a:rPr lang="pt-BR" sz="1800" b="1" dirty="0">
                <a:solidFill>
                  <a:srgbClr val="000000"/>
                </a:solidFill>
              </a:rPr>
              <a:t>ESTADOS</a:t>
            </a:r>
            <a:r>
              <a:rPr lang="pt-BR" sz="1800" b="1" spc="225" dirty="0">
                <a:solidFill>
                  <a:srgbClr val="000000"/>
                </a:solidFill>
              </a:rPr>
              <a:t> </a:t>
            </a:r>
            <a:r>
              <a:rPr lang="pt-BR" sz="1800" b="1" dirty="0">
                <a:solidFill>
                  <a:srgbClr val="000000"/>
                </a:solidFill>
              </a:rPr>
              <a:t>UNIDOS</a:t>
            </a:r>
            <a:r>
              <a:rPr lang="pt-BR" sz="1800" b="1" spc="229" dirty="0">
                <a:solidFill>
                  <a:srgbClr val="000000"/>
                </a:solidFill>
              </a:rPr>
              <a:t> </a:t>
            </a:r>
            <a:r>
              <a:rPr lang="pt-BR" sz="1800" b="1" dirty="0">
                <a:solidFill>
                  <a:srgbClr val="000000"/>
                </a:solidFill>
              </a:rPr>
              <a:t>DA</a:t>
            </a:r>
            <a:r>
              <a:rPr lang="pt-BR" sz="1800" b="1" spc="110" dirty="0">
                <a:solidFill>
                  <a:srgbClr val="000000"/>
                </a:solidFill>
              </a:rPr>
              <a:t> </a:t>
            </a:r>
            <a:r>
              <a:rPr lang="pt-BR" sz="1800" b="1" spc="-10" dirty="0">
                <a:solidFill>
                  <a:srgbClr val="000000"/>
                </a:solidFill>
              </a:rPr>
              <a:t>AMÉRICA (1776)</a:t>
            </a:r>
            <a:endParaRPr lang="pt-BR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2612775-C9D6-8BFC-4A7C-F063C43AACE7}"/>
              </a:ext>
            </a:extLst>
          </p:cNvPr>
          <p:cNvSpPr txBox="1"/>
          <p:nvPr/>
        </p:nvSpPr>
        <p:spPr>
          <a:xfrm>
            <a:off x="3092824" y="1735875"/>
            <a:ext cx="6710082" cy="81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lang="pt-BR" sz="1400" spc="-10" dirty="0">
                <a:solidFill>
                  <a:srgbClr val="595959"/>
                </a:solidFill>
                <a:latin typeface="Arial MT"/>
                <a:cs typeface="Arial MT"/>
                <a:hlinkClick r:id="rId3"/>
              </a:rPr>
              <a:t>http://www4.policiamilitar.sp.gov.br/unidades/dpcdh/Normas_Direitos_Humanos/D</a:t>
            </a:r>
            <a:r>
              <a:rPr lang="pt-BR" sz="1400" spc="-10" dirty="0">
                <a:solidFill>
                  <a:srgbClr val="595959"/>
                </a:solidFill>
                <a:latin typeface="Arial MT"/>
                <a:cs typeface="Arial MT"/>
              </a:rPr>
              <a:t> ECLARA%C3%87%C3%83O%20DE%20INDEPENDENCIA%20DOS%20EUA%2 0-04%20de%20julho%20de%201776%20-%20PORTUGU%C3%8AS.pdf</a:t>
            </a:r>
            <a:endParaRPr lang="pt-BR" sz="14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68231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78F1C-0AFD-543F-85CB-7FD28AF19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96EA890-2CCC-C75B-F4D3-D5559B039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E3D2142-D4D9-F23F-A468-0702C07CF9E4}"/>
              </a:ext>
            </a:extLst>
          </p:cNvPr>
          <p:cNvSpPr txBox="1"/>
          <p:nvPr/>
        </p:nvSpPr>
        <p:spPr>
          <a:xfrm>
            <a:off x="0" y="972889"/>
            <a:ext cx="12192000" cy="5468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lang="pt-BR" sz="1800" dirty="0">
                <a:latin typeface="Arial MT"/>
                <a:cs typeface="Arial MT"/>
              </a:rPr>
              <a:t>Consideramos</a:t>
            </a:r>
            <a:r>
              <a:rPr lang="pt-BR" sz="1800" spc="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estas</a:t>
            </a:r>
            <a:r>
              <a:rPr lang="pt-BR" sz="1800" spc="3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verdades</a:t>
            </a:r>
            <a:r>
              <a:rPr lang="pt-BR" sz="1800" spc="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como</a:t>
            </a:r>
            <a:r>
              <a:rPr lang="pt-BR" sz="1800" spc="3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evidentes</a:t>
            </a:r>
            <a:r>
              <a:rPr lang="pt-BR" sz="1800" spc="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por</a:t>
            </a:r>
            <a:r>
              <a:rPr lang="pt-BR" sz="1800" spc="3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si</a:t>
            </a:r>
            <a:r>
              <a:rPr lang="pt-BR" sz="1800" spc="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mesmas:</a:t>
            </a:r>
            <a:r>
              <a:rPr lang="pt-BR" sz="1800" spc="3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que</a:t>
            </a:r>
            <a:r>
              <a:rPr lang="pt-BR" sz="1800" spc="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todos</a:t>
            </a:r>
            <a:r>
              <a:rPr lang="pt-BR" sz="1800" spc="3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os</a:t>
            </a:r>
            <a:r>
              <a:rPr lang="pt-BR" sz="1800" spc="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homens</a:t>
            </a:r>
            <a:r>
              <a:rPr lang="pt-BR" sz="1800" spc="3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são</a:t>
            </a:r>
            <a:r>
              <a:rPr lang="pt-BR" sz="1800" spc="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criados</a:t>
            </a:r>
            <a:r>
              <a:rPr lang="pt-BR" sz="1800" spc="3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iguais,</a:t>
            </a:r>
            <a:r>
              <a:rPr lang="pt-BR" sz="1800" spc="25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dotados </a:t>
            </a:r>
            <a:r>
              <a:rPr lang="pt-BR" sz="1800" dirty="0">
                <a:latin typeface="Arial MT"/>
                <a:cs typeface="Arial MT"/>
              </a:rPr>
              <a:t>pelo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Criador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certos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direitos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inalienáveis,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que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entre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estes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estão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vida,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liberdade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procura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da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felicidade.</a:t>
            </a:r>
            <a:endParaRPr lang="pt-BR"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t-BR" sz="1800" dirty="0">
              <a:latin typeface="Arial MT"/>
              <a:cs typeface="Arial MT"/>
            </a:endParaRPr>
          </a:p>
          <a:p>
            <a:pPr marL="12700" marR="5080" algn="just">
              <a:lnSpc>
                <a:spcPct val="114999"/>
              </a:lnSpc>
            </a:pPr>
            <a:r>
              <a:rPr lang="pt-BR" sz="1800" dirty="0">
                <a:latin typeface="Arial MT"/>
                <a:cs typeface="Arial MT"/>
              </a:rPr>
              <a:t>Que</a:t>
            </a:r>
            <a:r>
              <a:rPr lang="pt-BR" sz="1800" spc="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</a:t>
            </a:r>
            <a:r>
              <a:rPr lang="pt-BR" sz="1800" spc="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fim</a:t>
            </a:r>
            <a:r>
              <a:rPr lang="pt-BR" sz="1800" spc="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</a:t>
            </a:r>
            <a:r>
              <a:rPr lang="pt-BR" sz="1800" spc="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assegurar</a:t>
            </a:r>
            <a:r>
              <a:rPr lang="pt-BR" sz="1800" spc="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esses</a:t>
            </a:r>
            <a:r>
              <a:rPr lang="pt-BR" sz="1800" spc="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direitos,</a:t>
            </a:r>
            <a:r>
              <a:rPr lang="pt-BR" sz="1800" spc="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governos</a:t>
            </a:r>
            <a:r>
              <a:rPr lang="pt-BR" sz="1800" spc="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são</a:t>
            </a:r>
            <a:r>
              <a:rPr lang="pt-BR" sz="1800" spc="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instituídos</a:t>
            </a:r>
            <a:r>
              <a:rPr lang="pt-BR" sz="1800" spc="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entre</a:t>
            </a:r>
            <a:r>
              <a:rPr lang="pt-BR" sz="1800" spc="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os</a:t>
            </a:r>
            <a:r>
              <a:rPr lang="pt-BR" sz="1800" spc="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homens,</a:t>
            </a:r>
            <a:r>
              <a:rPr lang="pt-BR" sz="1800" spc="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derivando</a:t>
            </a:r>
            <a:r>
              <a:rPr lang="pt-BR" sz="1800" spc="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seus</a:t>
            </a:r>
            <a:r>
              <a:rPr lang="pt-BR" sz="1800" spc="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justos</a:t>
            </a:r>
            <a:r>
              <a:rPr lang="pt-BR" sz="1800" spc="30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poderes </a:t>
            </a:r>
            <a:r>
              <a:rPr lang="pt-BR" sz="1800" dirty="0">
                <a:latin typeface="Arial MT"/>
                <a:cs typeface="Arial MT"/>
              </a:rPr>
              <a:t>do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consentimento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dos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governados;</a:t>
            </a:r>
            <a:r>
              <a:rPr lang="pt-BR" sz="1800" spc="7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que,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sempre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que</a:t>
            </a:r>
            <a:r>
              <a:rPr lang="pt-BR" sz="1800" spc="7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qualquer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forma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</a:t>
            </a:r>
            <a:r>
              <a:rPr lang="pt-BR" sz="1800" spc="7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governo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se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torne</a:t>
            </a:r>
            <a:r>
              <a:rPr lang="pt-BR" sz="1800" spc="7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destrutiva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tais</a:t>
            </a:r>
            <a:r>
              <a:rPr lang="pt-BR" sz="1800" spc="70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fins, </a:t>
            </a:r>
            <a:r>
              <a:rPr lang="pt-BR" sz="1800" dirty="0">
                <a:latin typeface="Arial MT"/>
                <a:cs typeface="Arial MT"/>
              </a:rPr>
              <a:t>cabe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ao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povo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o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direito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</a:t>
            </a:r>
            <a:r>
              <a:rPr lang="pt-BR" sz="1800" spc="-10" dirty="0">
                <a:latin typeface="Arial MT"/>
                <a:cs typeface="Arial MT"/>
              </a:rPr>
              <a:t> alterá-</a:t>
            </a:r>
            <a:r>
              <a:rPr lang="pt-BR" sz="1800" dirty="0">
                <a:latin typeface="Arial MT"/>
                <a:cs typeface="Arial MT"/>
              </a:rPr>
              <a:t>la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ou</a:t>
            </a:r>
            <a:r>
              <a:rPr lang="pt-BR" sz="1800" spc="-10" dirty="0">
                <a:latin typeface="Arial MT"/>
                <a:cs typeface="Arial MT"/>
              </a:rPr>
              <a:t> aboli-</a:t>
            </a:r>
            <a:r>
              <a:rPr lang="pt-BR" sz="1800" dirty="0">
                <a:latin typeface="Arial MT"/>
                <a:cs typeface="Arial MT"/>
              </a:rPr>
              <a:t>la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instituir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novo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governo</a:t>
            </a:r>
            <a:r>
              <a:rPr lang="pt-BR" sz="1800" spc="-10" dirty="0">
                <a:latin typeface="Arial MT"/>
                <a:cs typeface="Arial MT"/>
              </a:rPr>
              <a:t> (...)</a:t>
            </a:r>
            <a:endParaRPr lang="pt-BR"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t-BR" sz="1800" dirty="0">
              <a:latin typeface="Arial MT"/>
              <a:cs typeface="Arial MT"/>
            </a:endParaRP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r>
              <a:rPr lang="pt-BR" sz="1800" dirty="0">
                <a:latin typeface="Arial MT"/>
                <a:cs typeface="Arial MT"/>
              </a:rPr>
              <a:t>Na</a:t>
            </a:r>
            <a:r>
              <a:rPr lang="pt-BR" sz="1800" spc="13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realidade,</a:t>
            </a:r>
            <a:r>
              <a:rPr lang="pt-BR" sz="1800" spc="1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</a:t>
            </a:r>
            <a:r>
              <a:rPr lang="pt-BR" sz="1800" spc="1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prudência</a:t>
            </a:r>
            <a:r>
              <a:rPr lang="pt-BR" sz="1800" spc="14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recomenda</a:t>
            </a:r>
            <a:r>
              <a:rPr lang="pt-BR" sz="1800" spc="1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que</a:t>
            </a:r>
            <a:r>
              <a:rPr lang="pt-BR" sz="1800" spc="14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não</a:t>
            </a:r>
            <a:r>
              <a:rPr lang="pt-BR" sz="1800" spc="1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se</a:t>
            </a:r>
            <a:r>
              <a:rPr lang="pt-BR" sz="1800" spc="14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mudem</a:t>
            </a:r>
            <a:r>
              <a:rPr lang="pt-BR" sz="1800" spc="1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os</a:t>
            </a:r>
            <a:r>
              <a:rPr lang="pt-BR" sz="1800" spc="14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governos</a:t>
            </a:r>
            <a:r>
              <a:rPr lang="pt-BR" sz="1800" spc="1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instituídos</a:t>
            </a:r>
            <a:r>
              <a:rPr lang="pt-BR" sz="1800" spc="14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há</a:t>
            </a:r>
            <a:r>
              <a:rPr lang="pt-BR" sz="1800" spc="1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muito</a:t>
            </a:r>
            <a:r>
              <a:rPr lang="pt-BR" sz="1800" spc="14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tempo</a:t>
            </a:r>
            <a:r>
              <a:rPr lang="pt-BR" sz="1800" spc="1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por</a:t>
            </a:r>
            <a:r>
              <a:rPr lang="pt-BR" sz="1800" spc="145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motivos </a:t>
            </a:r>
            <a:r>
              <a:rPr lang="pt-BR" sz="1800" dirty="0">
                <a:latin typeface="Arial MT"/>
                <a:cs typeface="Arial MT"/>
              </a:rPr>
              <a:t>leves</a:t>
            </a:r>
            <a:r>
              <a:rPr lang="pt-BR" sz="1800" spc="19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</a:t>
            </a:r>
            <a:r>
              <a:rPr lang="pt-BR" sz="1800" spc="19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passageiros;</a:t>
            </a:r>
            <a:r>
              <a:rPr lang="pt-BR" sz="1800" spc="19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e,</a:t>
            </a:r>
            <a:r>
              <a:rPr lang="pt-BR" sz="1800" spc="20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assim</a:t>
            </a:r>
            <a:r>
              <a:rPr lang="pt-BR" sz="1800" spc="19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sendo,</a:t>
            </a:r>
            <a:r>
              <a:rPr lang="pt-BR" sz="1800" spc="19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toda</a:t>
            </a:r>
            <a:r>
              <a:rPr lang="pt-BR" sz="1800" spc="20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experiência</a:t>
            </a:r>
            <a:r>
              <a:rPr lang="pt-BR" sz="1800" spc="19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tem</a:t>
            </a:r>
            <a:r>
              <a:rPr lang="pt-BR" sz="1800" spc="19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mostrado</a:t>
            </a:r>
            <a:r>
              <a:rPr lang="pt-BR" sz="1800" spc="20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que</a:t>
            </a:r>
            <a:r>
              <a:rPr lang="pt-BR" sz="1800" spc="19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os</a:t>
            </a:r>
            <a:r>
              <a:rPr lang="pt-BR" sz="1800" spc="19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homens</a:t>
            </a:r>
            <a:r>
              <a:rPr lang="pt-BR" sz="1800" spc="20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estão</a:t>
            </a:r>
            <a:r>
              <a:rPr lang="pt-BR" sz="1800" spc="19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mais</a:t>
            </a:r>
            <a:r>
              <a:rPr lang="pt-BR" sz="1800" spc="19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dispostos</a:t>
            </a:r>
            <a:r>
              <a:rPr lang="pt-BR" sz="1800" spc="200" dirty="0">
                <a:latin typeface="Arial MT"/>
                <a:cs typeface="Arial MT"/>
              </a:rPr>
              <a:t> </a:t>
            </a:r>
            <a:r>
              <a:rPr lang="pt-BR" sz="1800" spc="-50" dirty="0">
                <a:latin typeface="Arial MT"/>
                <a:cs typeface="Arial MT"/>
              </a:rPr>
              <a:t>a </a:t>
            </a:r>
            <a:r>
              <a:rPr lang="pt-BR" sz="1800" dirty="0">
                <a:latin typeface="Arial MT"/>
                <a:cs typeface="Arial MT"/>
              </a:rPr>
              <a:t>sofrer,</a:t>
            </a:r>
            <a:r>
              <a:rPr lang="pt-BR" sz="1800" spc="-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enquanto</a:t>
            </a:r>
            <a:r>
              <a:rPr lang="pt-BR" sz="1800" spc="-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os</a:t>
            </a:r>
            <a:r>
              <a:rPr lang="pt-BR" sz="1800" spc="-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males</a:t>
            </a:r>
            <a:r>
              <a:rPr lang="pt-BR" sz="1800" spc="-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são</a:t>
            </a:r>
            <a:r>
              <a:rPr lang="pt-BR" sz="1800" spc="-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suportáveis,</a:t>
            </a:r>
            <a:r>
              <a:rPr lang="pt-BR" sz="1800" spc="-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do</a:t>
            </a:r>
            <a:r>
              <a:rPr lang="pt-BR" sz="1800" spc="-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que</a:t>
            </a:r>
            <a:r>
              <a:rPr lang="pt-BR" sz="1800" spc="-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se</a:t>
            </a:r>
            <a:r>
              <a:rPr lang="pt-BR" sz="1800" spc="-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desagravar,</a:t>
            </a:r>
            <a:r>
              <a:rPr lang="pt-BR" sz="1800" spc="-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abolindo</a:t>
            </a:r>
            <a:r>
              <a:rPr lang="pt-BR" sz="1800" spc="-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as</a:t>
            </a:r>
            <a:r>
              <a:rPr lang="pt-BR" sz="1800" spc="-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formas</a:t>
            </a:r>
            <a:r>
              <a:rPr lang="pt-BR" sz="1800" spc="-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</a:t>
            </a:r>
            <a:r>
              <a:rPr lang="pt-BR" sz="1800" spc="-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que</a:t>
            </a:r>
            <a:r>
              <a:rPr lang="pt-BR" sz="1800" spc="-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se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acostumaram.</a:t>
            </a:r>
            <a:endParaRPr lang="pt-BR"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t-BR" sz="1800" dirty="0">
              <a:latin typeface="Arial MT"/>
              <a:cs typeface="Arial MT"/>
            </a:endParaRPr>
          </a:p>
          <a:p>
            <a:pPr marL="12700" marR="5080" algn="just">
              <a:lnSpc>
                <a:spcPct val="114999"/>
              </a:lnSpc>
            </a:pPr>
            <a:r>
              <a:rPr lang="pt-BR" sz="1800" dirty="0">
                <a:latin typeface="Arial MT"/>
                <a:cs typeface="Arial MT"/>
              </a:rPr>
              <a:t>Mas</a:t>
            </a:r>
            <a:r>
              <a:rPr lang="pt-BR" sz="1800" spc="3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quando</a:t>
            </a:r>
            <a:r>
              <a:rPr lang="pt-BR" sz="1800" spc="3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uma</a:t>
            </a:r>
            <a:r>
              <a:rPr lang="pt-BR" sz="1800" spc="3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longa</a:t>
            </a:r>
            <a:r>
              <a:rPr lang="pt-BR" sz="1800" spc="3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série</a:t>
            </a:r>
            <a:r>
              <a:rPr lang="pt-BR" sz="1800" spc="3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</a:t>
            </a:r>
            <a:r>
              <a:rPr lang="pt-BR" sz="1800" spc="3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abusos</a:t>
            </a:r>
            <a:r>
              <a:rPr lang="pt-BR" sz="1800" spc="3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</a:t>
            </a:r>
            <a:r>
              <a:rPr lang="pt-BR" sz="1800" spc="34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usurpações</a:t>
            </a:r>
            <a:r>
              <a:rPr lang="pt-BR" sz="1800" spc="3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(...)</a:t>
            </a:r>
            <a:r>
              <a:rPr lang="pt-BR" sz="1800" spc="3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indica</a:t>
            </a:r>
            <a:r>
              <a:rPr lang="pt-BR" sz="1800" spc="3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o</a:t>
            </a:r>
            <a:r>
              <a:rPr lang="pt-BR" sz="1800" spc="3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desígnio</a:t>
            </a:r>
            <a:r>
              <a:rPr lang="pt-BR" sz="1800" spc="3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</a:t>
            </a:r>
            <a:r>
              <a:rPr lang="pt-BR" sz="1800" spc="3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reduzi-los</a:t>
            </a:r>
            <a:r>
              <a:rPr lang="pt-BR" sz="1800" spc="3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ao</a:t>
            </a:r>
            <a:r>
              <a:rPr lang="pt-BR" sz="1800" spc="345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despotismo </a:t>
            </a:r>
            <a:r>
              <a:rPr lang="pt-BR" sz="1800" dirty="0">
                <a:latin typeface="Arial MT"/>
                <a:cs typeface="Arial MT"/>
              </a:rPr>
              <a:t>absoluto,</a:t>
            </a:r>
            <a:r>
              <a:rPr lang="pt-BR" sz="1800" spc="-3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têm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o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direito,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bem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como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o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dever,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abolir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tais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governos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instituir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novos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para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sua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futura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segurança.</a:t>
            </a:r>
            <a:endParaRPr lang="pt-BR"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pt-BR" sz="1800" dirty="0">
              <a:latin typeface="Arial MT"/>
              <a:cs typeface="Arial MT"/>
            </a:endParaRPr>
          </a:p>
          <a:p>
            <a:pPr marL="12700" marR="5715" algn="just">
              <a:lnSpc>
                <a:spcPct val="114999"/>
              </a:lnSpc>
            </a:pPr>
            <a:r>
              <a:rPr lang="pt-BR" sz="1800" dirty="0">
                <a:latin typeface="Arial MT"/>
                <a:cs typeface="Arial MT"/>
              </a:rPr>
              <a:t>Tal</a:t>
            </a:r>
            <a:r>
              <a:rPr lang="pt-BR" sz="1800" spc="8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tem</a:t>
            </a:r>
            <a:r>
              <a:rPr lang="pt-BR" sz="1800" spc="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sido</a:t>
            </a:r>
            <a:r>
              <a:rPr lang="pt-BR" sz="1800" spc="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o</a:t>
            </a:r>
            <a:r>
              <a:rPr lang="pt-BR" sz="1800" spc="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sofrimento</a:t>
            </a:r>
            <a:r>
              <a:rPr lang="pt-BR" sz="1800" spc="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paciente</a:t>
            </a:r>
            <a:r>
              <a:rPr lang="pt-BR" sz="1800" spc="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destas</a:t>
            </a:r>
            <a:r>
              <a:rPr lang="pt-BR" sz="1800" spc="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colônias</a:t>
            </a:r>
            <a:r>
              <a:rPr lang="pt-BR" sz="1800" spc="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(...)</a:t>
            </a:r>
            <a:r>
              <a:rPr lang="pt-BR" sz="1800" spc="1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história</a:t>
            </a:r>
            <a:r>
              <a:rPr lang="pt-BR" sz="1800" spc="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do</a:t>
            </a:r>
            <a:r>
              <a:rPr lang="pt-BR" sz="1800" spc="85" dirty="0">
                <a:latin typeface="Arial MT"/>
                <a:cs typeface="Arial MT"/>
              </a:rPr>
              <a:t> </a:t>
            </a:r>
            <a:r>
              <a:rPr lang="pt-BR" sz="1800" dirty="0" err="1">
                <a:latin typeface="Arial MT"/>
                <a:cs typeface="Arial MT"/>
              </a:rPr>
              <a:t>actual</a:t>
            </a:r>
            <a:r>
              <a:rPr lang="pt-BR" sz="1800" spc="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Rei</a:t>
            </a:r>
            <a:r>
              <a:rPr lang="pt-BR" sz="1800" spc="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da</a:t>
            </a:r>
            <a:r>
              <a:rPr lang="pt-BR" sz="1800" spc="85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Grã-</a:t>
            </a:r>
            <a:r>
              <a:rPr lang="pt-BR" sz="1800" dirty="0">
                <a:latin typeface="Arial MT"/>
                <a:cs typeface="Arial MT"/>
              </a:rPr>
              <a:t>Bretanha</a:t>
            </a:r>
            <a:r>
              <a:rPr lang="pt-BR" sz="1800" spc="85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compõe-</a:t>
            </a:r>
            <a:r>
              <a:rPr lang="pt-BR" sz="1800" dirty="0">
                <a:latin typeface="Arial MT"/>
                <a:cs typeface="Arial MT"/>
              </a:rPr>
              <a:t>se</a:t>
            </a:r>
            <a:r>
              <a:rPr lang="pt-BR" sz="1800" spc="85" dirty="0">
                <a:latin typeface="Arial MT"/>
                <a:cs typeface="Arial MT"/>
              </a:rPr>
              <a:t> </a:t>
            </a:r>
            <a:r>
              <a:rPr lang="pt-BR" sz="1800" spc="-25" dirty="0">
                <a:latin typeface="Arial MT"/>
                <a:cs typeface="Arial MT"/>
              </a:rPr>
              <a:t>de </a:t>
            </a:r>
            <a:r>
              <a:rPr lang="pt-BR" sz="1800" dirty="0">
                <a:latin typeface="Arial MT"/>
                <a:cs typeface="Arial MT"/>
              </a:rPr>
              <a:t>repetidas injúrias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usurpações,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tendo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todos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por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objetivo</a:t>
            </a:r>
            <a:r>
              <a:rPr lang="pt-BR" sz="1800" spc="1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direto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o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estabelecimento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da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tirania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absoluta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sobre</a:t>
            </a:r>
            <a:r>
              <a:rPr lang="pt-BR" sz="1800" spc="15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estes </a:t>
            </a:r>
            <a:r>
              <a:rPr lang="pt-BR" sz="1800" dirty="0">
                <a:latin typeface="Arial MT"/>
                <a:cs typeface="Arial MT"/>
              </a:rPr>
              <a:t>Estados.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Para</a:t>
            </a:r>
            <a:r>
              <a:rPr lang="pt-BR" sz="1800" spc="-10" dirty="0">
                <a:latin typeface="Arial MT"/>
                <a:cs typeface="Arial MT"/>
              </a:rPr>
              <a:t> prová-</a:t>
            </a:r>
            <a:r>
              <a:rPr lang="pt-BR" sz="1800" dirty="0">
                <a:latin typeface="Arial MT"/>
                <a:cs typeface="Arial MT"/>
              </a:rPr>
              <a:t>lo,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permitam-nos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submeter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os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fatos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um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mundo</a:t>
            </a:r>
            <a:r>
              <a:rPr lang="pt-BR" sz="1800" spc="-10" dirty="0">
                <a:latin typeface="Arial MT"/>
                <a:cs typeface="Arial MT"/>
              </a:rPr>
              <a:t> cândido.</a:t>
            </a:r>
            <a:endParaRPr lang="pt-BR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7527128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968</Words>
  <Application>Microsoft Office PowerPoint</Application>
  <PresentationFormat>Widescreen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Arial MT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Oliveira</dc:creator>
  <cp:lastModifiedBy>carlos henrique</cp:lastModifiedBy>
  <cp:revision>4</cp:revision>
  <dcterms:created xsi:type="dcterms:W3CDTF">2025-01-16T21:57:08Z</dcterms:created>
  <dcterms:modified xsi:type="dcterms:W3CDTF">2025-03-07T12:55:25Z</dcterms:modified>
</cp:coreProperties>
</file>