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60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3" r:id="rId14"/>
    <p:sldId id="262" r:id="rId15"/>
    <p:sldId id="261" r:id="rId16"/>
    <p:sldId id="258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7794A-1167-4743-BCF2-9F74AB6C4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B91959-2A3B-469F-B4A7-3CE2A6AB1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40E396-F92E-4F22-B3D3-AAF40916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E1F67C-53DE-4959-9078-3848C2AD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3DE292-D213-4084-96FA-5C89C218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58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A7966-BDCC-4BA3-A13E-B78E8EA6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911B20-3529-4581-A406-85C249F3B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5B04B8-AF0A-4D33-AFBF-AA0B59D4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C26613-947B-4FAC-921D-F6CB3D76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E8E2C-405D-4DC3-84F9-C1D8DB93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77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7014FA-8679-4422-9AE0-A34C8EC8E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54ED5D-2B47-44F7-AF8F-028EF9559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E80083-C8D5-4C8C-962D-47DA53F9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80446C-F684-43E2-8AC2-BEBFCCA7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B642DA-8137-468A-9435-1B7C4CA6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02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321C0-43F2-48F0-8A6D-3C8FB248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BD1DB9-192E-4099-BEE0-78D0F44A3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B73B6D-6A3B-422A-A0A7-3954B1F8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F089B2-E2EE-4D8B-ADA2-AB96F6A1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CF61FA-1A8A-4D8C-A58C-BE73DFE6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90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4BFE4-81E5-46C7-9795-5A6250AA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5AEED3-CCD1-4101-9C0C-C64BE820B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34F74-06A2-4B8B-98AE-54BCEFA7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4EFECB-B929-4D96-852D-497B2365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37CEC0-F344-4309-A14E-9E73F840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82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9FFE1-F6C3-4CB3-A50E-5F882275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90527D-26A2-427A-851B-EC7266F1B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731405-424A-4DEF-9274-5C40905F6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D30DD5-B6CA-41CF-8311-F81CEDB2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BF850D-C02C-43D7-8FCF-5B6EC680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73688D-F804-41E1-80EA-350AE312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53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7B26C-AB4D-4A69-9FA2-65EA68F2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B09F1F-E81C-44B7-B394-FAECB31CD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B7B2B4-A1A9-434F-8556-79747D294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4678BE-F922-4C02-9888-D3F2D0F6E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CA27EF-7021-45C4-8E45-1565DEB6F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A7E84D2-56F0-4415-80BF-24D8E01D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A1D0E4-6BDA-41BB-96DD-EA86E938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FEE2678-1632-4410-AF68-93579B04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74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7D587-F14B-4D42-A6DF-4471814F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50A6AF-B827-46AC-8EC6-EAFE5407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E30F12-EA67-4018-85D7-5EEB973C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A55EE8-3C38-483C-A529-FF85F20B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67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1B3606-7C99-4EAF-A1DF-B83547E3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2501AF-4785-4454-BA2A-4705779B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CE0A6E-C340-49B3-A679-E7D0ACD7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63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F5C7B-0964-4350-91B6-1344B774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D88223-90EA-48B4-8156-725B0176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2B9ECF-5355-4BC5-A286-49BFB400C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4A1C4D-3040-44A6-B90D-DBBACBA9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B24A34-523D-44CA-B245-392507BE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DC6B78-BD71-4F75-8BF0-CB5F0838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42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67B60-6A3D-46E7-9FFF-C9B6BD35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DF3BC4-1251-41E6-ACA1-9103EF15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E55CC7-4BC8-42D7-998B-46D11D17F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BF930E-7DB1-4091-AE69-9F46A594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189353-3AA7-47C2-AD97-90E37FBF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FF28EF-3AE5-4513-BCEE-EF25267A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15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6D1BF50-A9FE-4BA8-966C-47CC12F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497BF3-BE4F-410C-BDA1-60B1E603C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6082DA-8599-4067-947E-92144D0F1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9DC3-C408-49ED-8DF3-F4073B2F6E81}" type="datetimeFigureOut">
              <a:rPr lang="pt-BR" smtClean="0"/>
              <a:t>06/05/2025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01452-36F9-4488-9580-51A58DD9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259F14-778E-4C79-8C37-8F7387FF7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13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C1F8DF9-7388-4238-8061-66FFF3096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08DC556-2486-4CE8-B355-861426307E14}"/>
              </a:ext>
            </a:extLst>
          </p:cNvPr>
          <p:cNvSpPr txBox="1"/>
          <p:nvPr/>
        </p:nvSpPr>
        <p:spPr>
          <a:xfrm>
            <a:off x="4459943" y="3805517"/>
            <a:ext cx="81220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CDD6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VI - Absolutismo e Antigo Regime I (diferentes experiências Absolutistas e características do Estado Moderno)</a:t>
            </a:r>
          </a:p>
          <a:p>
            <a:r>
              <a:rPr lang="pt-BR" sz="2000" b="1" dirty="0">
                <a:solidFill>
                  <a:srgbClr val="CDD60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Alexandre e Carlinhos</a:t>
            </a:r>
          </a:p>
        </p:txBody>
      </p:sp>
    </p:spTree>
    <p:extLst>
      <p:ext uri="{BB962C8B-B14F-4D97-AF65-F5344CB8AC3E}">
        <p14:creationId xmlns:p14="http://schemas.microsoft.com/office/powerpoint/2010/main" val="356823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DEA1E2-0283-84CF-A871-851D0FCCD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A6836ED-1569-4A8A-C455-219F62D75E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D5FA0467-5730-4227-F466-41F54E5F221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806825"/>
            <a:ext cx="12192000" cy="562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6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059B2C-12DF-04A7-9701-1F807928E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F253A5E3-0C29-8274-B030-F92725E2B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F5C3D1A6-6C2D-CD1F-B1FB-2BBE68358EE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66482"/>
            <a:ext cx="12191999" cy="560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31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633B5-F27B-9D4B-2B6D-A20BC989D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DB29DD1-2609-A73E-BFBF-1834754EF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B1A46F8C-087A-EA3E-23D8-5DEC7930B99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6508376" cy="6437788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A785DF8-FB65-0AD1-0322-3E8B09F249A4}"/>
              </a:ext>
            </a:extLst>
          </p:cNvPr>
          <p:cNvSpPr txBox="1"/>
          <p:nvPr/>
        </p:nvSpPr>
        <p:spPr>
          <a:xfrm>
            <a:off x="6723529" y="1102658"/>
            <a:ext cx="5253318" cy="5166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lang="pt-BR" sz="1600" dirty="0">
                <a:latin typeface="Times New Roman"/>
                <a:cs typeface="Times New Roman"/>
              </a:rPr>
              <a:t>“Proposição</a:t>
            </a:r>
            <a:r>
              <a:rPr lang="pt-BR" sz="1600" spc="7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única:</a:t>
            </a:r>
            <a:r>
              <a:rPr lang="pt-BR" sz="1600" spc="7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há</a:t>
            </a:r>
            <a:r>
              <a:rPr lang="pt-BR" sz="1600" spc="7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quatro</a:t>
            </a:r>
            <a:r>
              <a:rPr lang="pt-BR" sz="1600" spc="7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aspectos</a:t>
            </a:r>
            <a:r>
              <a:rPr lang="pt-BR" sz="1600" spc="7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ou</a:t>
            </a:r>
            <a:r>
              <a:rPr lang="pt-BR" sz="1600" spc="7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qualidades</a:t>
            </a:r>
            <a:r>
              <a:rPr lang="pt-BR" sz="1600" spc="7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essenciais</a:t>
            </a:r>
            <a:r>
              <a:rPr lang="pt-BR" sz="1600" spc="7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à</a:t>
            </a:r>
            <a:r>
              <a:rPr lang="pt-BR" sz="1600" spc="7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autoridade</a:t>
            </a:r>
            <a:r>
              <a:rPr lang="pt-BR" sz="1600" spc="7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real:</a:t>
            </a:r>
            <a:r>
              <a:rPr lang="pt-BR" sz="1600" spc="7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primeiro,</a:t>
            </a:r>
            <a:r>
              <a:rPr lang="pt-BR" sz="1600" spc="7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a</a:t>
            </a:r>
            <a:r>
              <a:rPr lang="pt-BR" sz="1600" spc="7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autoridade</a:t>
            </a:r>
            <a:r>
              <a:rPr lang="pt-BR" sz="1600" spc="7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real</a:t>
            </a:r>
            <a:r>
              <a:rPr lang="pt-BR" sz="1600" spc="7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é</a:t>
            </a:r>
            <a:r>
              <a:rPr lang="pt-BR" sz="1600" spc="7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sagrada;</a:t>
            </a:r>
            <a:r>
              <a:rPr lang="pt-BR" sz="1600" spc="75" dirty="0">
                <a:latin typeface="Times New Roman"/>
                <a:cs typeface="Times New Roman"/>
              </a:rPr>
              <a:t> </a:t>
            </a:r>
            <a:r>
              <a:rPr lang="pt-BR" sz="1600" spc="-10" dirty="0">
                <a:latin typeface="Times New Roman"/>
                <a:cs typeface="Times New Roman"/>
              </a:rPr>
              <a:t>segundo, </a:t>
            </a:r>
            <a:r>
              <a:rPr lang="pt-BR" sz="1600" dirty="0">
                <a:latin typeface="Times New Roman"/>
                <a:cs typeface="Times New Roman"/>
              </a:rPr>
              <a:t>ela</a:t>
            </a:r>
            <a:r>
              <a:rPr lang="pt-BR" sz="1600" spc="3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é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paternal;</a:t>
            </a:r>
            <a:r>
              <a:rPr lang="pt-BR" sz="1600" spc="3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terceiro,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ela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é</a:t>
            </a:r>
            <a:r>
              <a:rPr lang="pt-BR" sz="1600" spc="3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absoluta;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quarto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ela</a:t>
            </a:r>
            <a:r>
              <a:rPr lang="pt-BR" sz="1600" spc="3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é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sujeita</a:t>
            </a:r>
            <a:r>
              <a:rPr lang="pt-BR" sz="1600" spc="3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à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razão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(...)</a:t>
            </a:r>
            <a:r>
              <a:rPr lang="pt-BR" sz="1600" spc="-5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A</a:t>
            </a:r>
            <a:r>
              <a:rPr lang="pt-BR" sz="1600" spc="-5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Majestade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é</a:t>
            </a:r>
            <a:r>
              <a:rPr lang="pt-BR" sz="1600" spc="3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a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imagem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da</a:t>
            </a:r>
            <a:r>
              <a:rPr lang="pt-BR" sz="1600" spc="3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grandeza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de</a:t>
            </a:r>
            <a:r>
              <a:rPr lang="pt-BR" sz="1600" spc="3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Deus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no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spc="-10" dirty="0">
                <a:latin typeface="Times New Roman"/>
                <a:cs typeface="Times New Roman"/>
              </a:rPr>
              <a:t>príncipe. </a:t>
            </a:r>
            <a:r>
              <a:rPr lang="pt-BR" sz="1600" dirty="0">
                <a:latin typeface="Times New Roman"/>
                <a:cs typeface="Times New Roman"/>
              </a:rPr>
              <a:t>Deus</a:t>
            </a:r>
            <a:r>
              <a:rPr lang="pt-BR" sz="1600" spc="3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é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infinito,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Deus</a:t>
            </a:r>
            <a:r>
              <a:rPr lang="pt-BR" sz="1600" spc="3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é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tudo.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O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príncipe,</a:t>
            </a:r>
            <a:r>
              <a:rPr lang="pt-BR" sz="1600" spc="3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como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príncipe,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não</a:t>
            </a:r>
            <a:r>
              <a:rPr lang="pt-BR" sz="1600" spc="3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é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visto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como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um</a:t>
            </a:r>
            <a:r>
              <a:rPr lang="pt-BR" sz="1600" spc="3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homem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específico,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mas</a:t>
            </a:r>
            <a:r>
              <a:rPr lang="pt-BR" sz="1600" spc="3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como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personagem</a:t>
            </a:r>
            <a:r>
              <a:rPr lang="pt-BR" sz="1600" spc="40" dirty="0">
                <a:latin typeface="Times New Roman"/>
                <a:cs typeface="Times New Roman"/>
              </a:rPr>
              <a:t> </a:t>
            </a:r>
            <a:r>
              <a:rPr lang="pt-BR" sz="1600" spc="-10" dirty="0">
                <a:latin typeface="Times New Roman"/>
                <a:cs typeface="Times New Roman"/>
              </a:rPr>
              <a:t>pública. </a:t>
            </a:r>
            <a:r>
              <a:rPr lang="pt-BR" sz="1600" dirty="0">
                <a:latin typeface="Times New Roman"/>
                <a:cs typeface="Times New Roman"/>
              </a:rPr>
              <a:t>Todo</a:t>
            </a:r>
            <a:r>
              <a:rPr lang="pt-BR" sz="1600" spc="2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o</a:t>
            </a:r>
            <a:r>
              <a:rPr lang="pt-BR" sz="1600" spc="3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Estado</a:t>
            </a:r>
            <a:r>
              <a:rPr lang="pt-BR" sz="1600" spc="25" dirty="0">
                <a:latin typeface="Times New Roman"/>
                <a:cs typeface="Times New Roman"/>
              </a:rPr>
              <a:t> </a:t>
            </a:r>
            <a:r>
              <a:rPr lang="pt-BR" sz="1600" spc="-20" dirty="0">
                <a:latin typeface="Times New Roman"/>
                <a:cs typeface="Times New Roman"/>
              </a:rPr>
              <a:t>encontra-</a:t>
            </a:r>
            <a:r>
              <a:rPr lang="pt-BR" sz="1600" dirty="0">
                <a:latin typeface="Times New Roman"/>
                <a:cs typeface="Times New Roman"/>
              </a:rPr>
              <a:t>se</a:t>
            </a:r>
            <a:r>
              <a:rPr lang="pt-BR" sz="1600" spc="3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nele</a:t>
            </a:r>
            <a:r>
              <a:rPr lang="pt-BR" sz="1600" spc="2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e</a:t>
            </a:r>
            <a:r>
              <a:rPr lang="pt-BR" sz="1600" spc="3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a</a:t>
            </a:r>
            <a:r>
              <a:rPr lang="pt-BR" sz="1600" spc="2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vontade</a:t>
            </a:r>
            <a:r>
              <a:rPr lang="pt-BR" sz="1600" spc="3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de</a:t>
            </a:r>
            <a:r>
              <a:rPr lang="pt-BR" sz="1600" spc="2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todo</a:t>
            </a:r>
            <a:r>
              <a:rPr lang="pt-BR" sz="1600" spc="3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o</a:t>
            </a:r>
            <a:r>
              <a:rPr lang="pt-BR" sz="1600" spc="2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povo</a:t>
            </a:r>
            <a:r>
              <a:rPr lang="pt-BR" sz="1600" spc="3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está</a:t>
            </a:r>
            <a:r>
              <a:rPr lang="pt-BR" sz="1600" spc="2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contida</a:t>
            </a:r>
            <a:r>
              <a:rPr lang="pt-BR" sz="1600" spc="3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na</a:t>
            </a:r>
            <a:r>
              <a:rPr lang="pt-BR" sz="1600" spc="2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sua.</a:t>
            </a:r>
            <a:r>
              <a:rPr lang="pt-BR" sz="1600" spc="-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Tal</a:t>
            </a:r>
            <a:r>
              <a:rPr lang="pt-BR" sz="1600" spc="3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como</a:t>
            </a:r>
            <a:r>
              <a:rPr lang="pt-BR" sz="1600" spc="2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em</a:t>
            </a:r>
            <a:r>
              <a:rPr lang="pt-BR" sz="1600" spc="3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Deus</a:t>
            </a:r>
            <a:r>
              <a:rPr lang="pt-BR" sz="1600" spc="2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está</a:t>
            </a:r>
            <a:r>
              <a:rPr lang="pt-BR" sz="1600" spc="3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reunida</a:t>
            </a:r>
            <a:r>
              <a:rPr lang="pt-BR" sz="1600" spc="25" dirty="0">
                <a:latin typeface="Times New Roman"/>
                <a:cs typeface="Times New Roman"/>
              </a:rPr>
              <a:t> </a:t>
            </a:r>
            <a:r>
              <a:rPr lang="pt-BR" sz="1600" dirty="0" err="1">
                <a:latin typeface="Times New Roman"/>
                <a:cs typeface="Times New Roman"/>
              </a:rPr>
              <a:t>todaa</a:t>
            </a:r>
            <a:r>
              <a:rPr lang="pt-BR" sz="1600" spc="3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perfeição</a:t>
            </a:r>
            <a:r>
              <a:rPr lang="pt-BR" sz="1600" spc="25" dirty="0">
                <a:latin typeface="Times New Roman"/>
                <a:cs typeface="Times New Roman"/>
              </a:rPr>
              <a:t> </a:t>
            </a:r>
            <a:r>
              <a:rPr lang="pt-BR" sz="1600" spc="-50" dirty="0">
                <a:latin typeface="Times New Roman"/>
                <a:cs typeface="Times New Roman"/>
              </a:rPr>
              <a:t>e </a:t>
            </a:r>
            <a:r>
              <a:rPr lang="pt-BR" sz="1600" dirty="0">
                <a:latin typeface="Times New Roman"/>
                <a:cs typeface="Times New Roman"/>
              </a:rPr>
              <a:t>toda</a:t>
            </a:r>
            <a:r>
              <a:rPr lang="pt-BR" sz="1600" spc="7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a</a:t>
            </a:r>
            <a:r>
              <a:rPr lang="pt-BR" sz="1600" spc="8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virtude,</a:t>
            </a:r>
            <a:r>
              <a:rPr lang="pt-BR" sz="1600" spc="8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assim</a:t>
            </a:r>
            <a:r>
              <a:rPr lang="pt-BR" sz="1600" spc="8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também</a:t>
            </a:r>
            <a:r>
              <a:rPr lang="pt-BR" sz="1600" spc="8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todo</a:t>
            </a:r>
            <a:r>
              <a:rPr lang="pt-BR" sz="1600" spc="7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o</a:t>
            </a:r>
            <a:r>
              <a:rPr lang="pt-BR" sz="1600" spc="8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poder</a:t>
            </a:r>
            <a:r>
              <a:rPr lang="pt-BR" sz="1600" spc="8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dos</a:t>
            </a:r>
            <a:r>
              <a:rPr lang="pt-BR" sz="1600" spc="8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indivíduos</a:t>
            </a:r>
            <a:r>
              <a:rPr lang="pt-BR" sz="1600" spc="8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está</a:t>
            </a:r>
            <a:r>
              <a:rPr lang="pt-BR" sz="1600" spc="8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reunido</a:t>
            </a:r>
            <a:r>
              <a:rPr lang="pt-BR" sz="1600" spc="7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na</a:t>
            </a:r>
            <a:r>
              <a:rPr lang="pt-BR" sz="1600" spc="8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pessoa</a:t>
            </a:r>
            <a:r>
              <a:rPr lang="pt-BR" sz="1600" spc="8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do</a:t>
            </a:r>
            <a:r>
              <a:rPr lang="pt-BR" sz="1600" spc="8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rei.</a:t>
            </a:r>
            <a:r>
              <a:rPr lang="pt-BR" sz="1600" spc="8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Que</a:t>
            </a:r>
            <a:r>
              <a:rPr lang="pt-BR" sz="1600" spc="8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grandeza,</a:t>
            </a:r>
            <a:r>
              <a:rPr lang="pt-BR" sz="1600" spc="7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um</a:t>
            </a:r>
            <a:r>
              <a:rPr lang="pt-BR" sz="1600" spc="8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único</a:t>
            </a:r>
            <a:r>
              <a:rPr lang="pt-BR" sz="1600" spc="8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homem</a:t>
            </a:r>
            <a:r>
              <a:rPr lang="pt-BR" sz="1600" spc="80" dirty="0">
                <a:latin typeface="Times New Roman"/>
                <a:cs typeface="Times New Roman"/>
              </a:rPr>
              <a:t> </a:t>
            </a:r>
            <a:r>
              <a:rPr lang="pt-BR" sz="1600" spc="-10" dirty="0">
                <a:latin typeface="Times New Roman"/>
                <a:cs typeface="Times New Roman"/>
              </a:rPr>
              <a:t>conter </a:t>
            </a:r>
            <a:r>
              <a:rPr lang="pt-BR" sz="1600" dirty="0">
                <a:latin typeface="Times New Roman"/>
                <a:cs typeface="Times New Roman"/>
              </a:rPr>
              <a:t>tanta</a:t>
            </a:r>
            <a:r>
              <a:rPr lang="pt-BR" sz="1600" spc="-2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coisa!</a:t>
            </a:r>
            <a:r>
              <a:rPr lang="pt-BR" sz="1600" spc="-1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O</a:t>
            </a:r>
            <a:r>
              <a:rPr lang="pt-BR" sz="1600" spc="-1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poder</a:t>
            </a:r>
            <a:r>
              <a:rPr lang="pt-BR" sz="1600" spc="-1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de</a:t>
            </a:r>
            <a:r>
              <a:rPr lang="pt-BR" sz="1600" spc="-2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Deus</a:t>
            </a:r>
            <a:r>
              <a:rPr lang="pt-BR" sz="1600" spc="-1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se</a:t>
            </a:r>
            <a:r>
              <a:rPr lang="pt-BR" sz="1600" spc="-2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faz</a:t>
            </a:r>
            <a:r>
              <a:rPr lang="pt-BR" sz="1600" spc="-2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sentir</a:t>
            </a:r>
            <a:r>
              <a:rPr lang="pt-BR" sz="1600" spc="-1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num</a:t>
            </a:r>
            <a:r>
              <a:rPr lang="pt-BR" sz="1600" spc="-2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instante</a:t>
            </a:r>
            <a:r>
              <a:rPr lang="pt-BR" sz="1600" spc="-1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de</a:t>
            </a:r>
            <a:r>
              <a:rPr lang="pt-BR" sz="1600" spc="-2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uma</a:t>
            </a:r>
            <a:r>
              <a:rPr lang="pt-BR" sz="1600" spc="-20" dirty="0">
                <a:latin typeface="Times New Roman"/>
                <a:cs typeface="Times New Roman"/>
              </a:rPr>
              <a:t> </a:t>
            </a:r>
            <a:r>
              <a:rPr lang="pt-BR" sz="1600" spc="-10" dirty="0">
                <a:latin typeface="Times New Roman"/>
                <a:cs typeface="Times New Roman"/>
              </a:rPr>
              <a:t>extremidade</a:t>
            </a:r>
            <a:r>
              <a:rPr lang="pt-BR" sz="1600" spc="-1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do</a:t>
            </a:r>
            <a:r>
              <a:rPr lang="pt-BR" sz="1600" spc="-1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mundo</a:t>
            </a:r>
            <a:r>
              <a:rPr lang="pt-BR" sz="1600" spc="-1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à</a:t>
            </a:r>
            <a:r>
              <a:rPr lang="pt-BR" sz="1600" spc="-1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outra.</a:t>
            </a:r>
            <a:r>
              <a:rPr lang="pt-BR" sz="1600" spc="-1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O</a:t>
            </a:r>
            <a:r>
              <a:rPr lang="pt-BR" sz="1600" spc="-1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poder</a:t>
            </a:r>
            <a:r>
              <a:rPr lang="pt-BR" sz="1600" spc="-1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real</a:t>
            </a:r>
            <a:r>
              <a:rPr lang="pt-BR" sz="1600" spc="-2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age,</a:t>
            </a:r>
            <a:r>
              <a:rPr lang="pt-BR" sz="1600" spc="-1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ao</a:t>
            </a:r>
            <a:r>
              <a:rPr lang="pt-BR" sz="1600" spc="-1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mesmo</a:t>
            </a:r>
            <a:r>
              <a:rPr lang="pt-BR" sz="1600" spc="-15" dirty="0">
                <a:latin typeface="Times New Roman"/>
                <a:cs typeface="Times New Roman"/>
              </a:rPr>
              <a:t> </a:t>
            </a:r>
            <a:r>
              <a:rPr lang="pt-BR" sz="1600" spc="-10" dirty="0">
                <a:latin typeface="Times New Roman"/>
                <a:cs typeface="Times New Roman"/>
              </a:rPr>
              <a:t>tempo, </a:t>
            </a:r>
            <a:r>
              <a:rPr lang="pt-BR" sz="1600" dirty="0">
                <a:latin typeface="Times New Roman"/>
                <a:cs typeface="Times New Roman"/>
              </a:rPr>
              <a:t>em</a:t>
            </a:r>
            <a:r>
              <a:rPr lang="pt-BR" sz="1600" spc="8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todo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o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reino.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Mantém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todo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o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reino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funcionando,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como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Deus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faz</a:t>
            </a:r>
            <a:r>
              <a:rPr lang="pt-BR" sz="1600" spc="8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com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o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mundo.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Se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Deus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retirar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sua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mão,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o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mundo</a:t>
            </a:r>
            <a:r>
              <a:rPr lang="pt-BR" sz="1600" spc="9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voltará</a:t>
            </a:r>
            <a:r>
              <a:rPr lang="pt-BR" sz="1600" spc="85" dirty="0">
                <a:latin typeface="Times New Roman"/>
                <a:cs typeface="Times New Roman"/>
              </a:rPr>
              <a:t> </a:t>
            </a:r>
            <a:r>
              <a:rPr lang="pt-BR" sz="1600" spc="-25" dirty="0">
                <a:latin typeface="Times New Roman"/>
                <a:cs typeface="Times New Roman"/>
              </a:rPr>
              <a:t>ao </a:t>
            </a:r>
            <a:r>
              <a:rPr lang="pt-BR" sz="1600" dirty="0">
                <a:latin typeface="Times New Roman"/>
                <a:cs typeface="Times New Roman"/>
              </a:rPr>
              <a:t>nada.</a:t>
            </a:r>
            <a:r>
              <a:rPr lang="pt-BR" sz="1600" spc="-2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Se</a:t>
            </a:r>
            <a:r>
              <a:rPr lang="pt-BR" sz="1600" spc="-2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a</a:t>
            </a:r>
            <a:r>
              <a:rPr lang="pt-BR" sz="1600" spc="-30" dirty="0">
                <a:latin typeface="Times New Roman"/>
                <a:cs typeface="Times New Roman"/>
              </a:rPr>
              <a:t> </a:t>
            </a:r>
            <a:r>
              <a:rPr lang="pt-BR" sz="1600" spc="-10" dirty="0">
                <a:latin typeface="Times New Roman"/>
                <a:cs typeface="Times New Roman"/>
              </a:rPr>
              <a:t>autoridade</a:t>
            </a:r>
            <a:r>
              <a:rPr lang="pt-BR" sz="1600" spc="-2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cessar</a:t>
            </a:r>
            <a:r>
              <a:rPr lang="pt-BR" sz="1600" spc="-2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no</a:t>
            </a:r>
            <a:r>
              <a:rPr lang="pt-BR" sz="1600" spc="-2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reino,</a:t>
            </a:r>
            <a:r>
              <a:rPr lang="pt-BR" sz="1600" spc="-25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tudo</a:t>
            </a:r>
            <a:r>
              <a:rPr lang="pt-BR" sz="1600" spc="-20" dirty="0">
                <a:latin typeface="Times New Roman"/>
                <a:cs typeface="Times New Roman"/>
              </a:rPr>
              <a:t> </a:t>
            </a:r>
            <a:r>
              <a:rPr lang="pt-BR" sz="1600" dirty="0">
                <a:latin typeface="Times New Roman"/>
                <a:cs typeface="Times New Roman"/>
              </a:rPr>
              <a:t>será</a:t>
            </a:r>
            <a:r>
              <a:rPr lang="pt-BR" sz="1600" spc="-30" dirty="0">
                <a:latin typeface="Times New Roman"/>
                <a:cs typeface="Times New Roman"/>
              </a:rPr>
              <a:t> </a:t>
            </a:r>
            <a:r>
              <a:rPr lang="pt-BR" sz="1600" spc="-10" dirty="0">
                <a:latin typeface="Times New Roman"/>
                <a:cs typeface="Times New Roman"/>
              </a:rPr>
              <a:t>confusão.” </a:t>
            </a:r>
            <a:r>
              <a:rPr lang="pt-BR" sz="1600" b="1" i="1" dirty="0">
                <a:latin typeface="Times New Roman"/>
                <a:cs typeface="Times New Roman"/>
              </a:rPr>
              <a:t>Política</a:t>
            </a:r>
            <a:r>
              <a:rPr lang="pt-BR" sz="1600" b="1" i="1" spc="-15" dirty="0">
                <a:latin typeface="Times New Roman"/>
                <a:cs typeface="Times New Roman"/>
              </a:rPr>
              <a:t> </a:t>
            </a:r>
            <a:r>
              <a:rPr lang="pt-BR" sz="1600" b="1" i="1" dirty="0">
                <a:latin typeface="Times New Roman"/>
                <a:cs typeface="Times New Roman"/>
              </a:rPr>
              <a:t>segundo</a:t>
            </a:r>
            <a:r>
              <a:rPr lang="pt-BR" sz="1600" b="1" i="1" spc="-10" dirty="0">
                <a:latin typeface="Times New Roman"/>
                <a:cs typeface="Times New Roman"/>
              </a:rPr>
              <a:t> </a:t>
            </a:r>
            <a:r>
              <a:rPr lang="pt-BR" sz="1600" b="1" i="1" dirty="0">
                <a:latin typeface="Times New Roman"/>
                <a:cs typeface="Times New Roman"/>
              </a:rPr>
              <a:t>a</a:t>
            </a:r>
            <a:r>
              <a:rPr lang="pt-BR" sz="1600" b="1" i="1" spc="-15" dirty="0">
                <a:latin typeface="Times New Roman"/>
                <a:cs typeface="Times New Roman"/>
              </a:rPr>
              <a:t> </a:t>
            </a:r>
            <a:r>
              <a:rPr lang="pt-BR" sz="1600" b="1" i="1" dirty="0">
                <a:latin typeface="Times New Roman"/>
                <a:cs typeface="Times New Roman"/>
              </a:rPr>
              <a:t>Sagrada</a:t>
            </a:r>
            <a:r>
              <a:rPr lang="pt-BR" sz="1600" b="1" i="1" spc="-10" dirty="0">
                <a:latin typeface="Times New Roman"/>
                <a:cs typeface="Times New Roman"/>
              </a:rPr>
              <a:t> </a:t>
            </a:r>
            <a:r>
              <a:rPr lang="pt-BR" sz="1600" b="1" i="1" dirty="0">
                <a:latin typeface="Times New Roman"/>
                <a:cs typeface="Times New Roman"/>
              </a:rPr>
              <a:t>Escritura</a:t>
            </a:r>
            <a:r>
              <a:rPr lang="pt-BR" sz="1600" b="1" dirty="0">
                <a:latin typeface="Times New Roman"/>
                <a:cs typeface="Times New Roman"/>
              </a:rPr>
              <a:t>,</a:t>
            </a:r>
            <a:r>
              <a:rPr lang="pt-BR" sz="1600" b="1" spc="-15" dirty="0">
                <a:latin typeface="Times New Roman"/>
                <a:cs typeface="Times New Roman"/>
              </a:rPr>
              <a:t> </a:t>
            </a:r>
            <a:r>
              <a:rPr lang="pt-BR" sz="1600" b="1" dirty="0">
                <a:latin typeface="Times New Roman"/>
                <a:cs typeface="Times New Roman"/>
              </a:rPr>
              <a:t>Jacques</a:t>
            </a:r>
            <a:r>
              <a:rPr lang="pt-BR" sz="1600" b="1" spc="-15" dirty="0">
                <a:latin typeface="Times New Roman"/>
                <a:cs typeface="Times New Roman"/>
              </a:rPr>
              <a:t> </a:t>
            </a:r>
            <a:r>
              <a:rPr lang="pt-BR" sz="1600" b="1" dirty="0" err="1">
                <a:latin typeface="Times New Roman"/>
                <a:cs typeface="Times New Roman"/>
              </a:rPr>
              <a:t>Bossuet</a:t>
            </a:r>
            <a:r>
              <a:rPr lang="pt-BR" sz="1600" b="1" dirty="0">
                <a:latin typeface="Times New Roman"/>
                <a:cs typeface="Times New Roman"/>
              </a:rPr>
              <a:t>,</a:t>
            </a:r>
            <a:r>
              <a:rPr lang="pt-BR" sz="1600" b="1" spc="-15" dirty="0">
                <a:latin typeface="Times New Roman"/>
                <a:cs typeface="Times New Roman"/>
              </a:rPr>
              <a:t> </a:t>
            </a:r>
            <a:r>
              <a:rPr lang="pt-BR" sz="1600" b="1" dirty="0">
                <a:latin typeface="Times New Roman"/>
                <a:cs typeface="Times New Roman"/>
              </a:rPr>
              <a:t>c.</a:t>
            </a:r>
            <a:r>
              <a:rPr lang="pt-BR" sz="1600" b="1" spc="-10" dirty="0">
                <a:latin typeface="Times New Roman"/>
                <a:cs typeface="Times New Roman"/>
              </a:rPr>
              <a:t> </a:t>
            </a:r>
            <a:r>
              <a:rPr lang="pt-BR" sz="1600" b="1" spc="-20" dirty="0">
                <a:latin typeface="Times New Roman"/>
                <a:cs typeface="Times New Roman"/>
              </a:rPr>
              <a:t>1709</a:t>
            </a:r>
            <a:endParaRPr lang="pt-BR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55885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95E20-DD41-44BD-3E94-68E92916D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9F66C5F-3540-ECDD-D583-9BC889EC8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46C1E4BA-774F-620F-0CA7-FA595D8756B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768359"/>
            <a:ext cx="12191999" cy="565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94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2EE60-275C-0DC3-7506-5BD7CEEDE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8D3A820-157D-A73D-4853-CE61C5E5CA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895564CB-6727-BB00-EBA8-4FA3C1CFAEF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7153834" cy="6414248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9E3BA6F-DA47-17FC-F559-E76DD4F62E0E}"/>
              </a:ext>
            </a:extLst>
          </p:cNvPr>
          <p:cNvSpPr txBox="1"/>
          <p:nvPr/>
        </p:nvSpPr>
        <p:spPr>
          <a:xfrm>
            <a:off x="7153836" y="1058228"/>
            <a:ext cx="5038162" cy="465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lang="pt-BR" sz="1200" dirty="0">
                <a:latin typeface="Times New Roman"/>
                <a:cs typeface="Times New Roman"/>
              </a:rPr>
              <a:t>“</a:t>
            </a:r>
            <a:r>
              <a:rPr lang="pt-BR" sz="1800" dirty="0">
                <a:latin typeface="Times New Roman"/>
                <a:cs typeface="Times New Roman"/>
              </a:rPr>
              <a:t>D.</a:t>
            </a:r>
            <a:r>
              <a:rPr lang="pt-BR" sz="1800" spc="-5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João</a:t>
            </a:r>
            <a:r>
              <a:rPr lang="pt-BR" sz="1800" spc="-5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V</a:t>
            </a:r>
            <a:r>
              <a:rPr lang="pt-BR" sz="1800" spc="-5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dá</a:t>
            </a:r>
            <a:r>
              <a:rPr lang="pt-BR" sz="1800" spc="-25" dirty="0">
                <a:latin typeface="Times New Roman"/>
                <a:cs typeface="Times New Roman"/>
              </a:rPr>
              <a:t> </a:t>
            </a:r>
            <a:r>
              <a:rPr lang="pt-BR" sz="1800" spc="-10" dirty="0">
                <a:latin typeface="Times New Roman"/>
                <a:cs typeface="Times New Roman"/>
              </a:rPr>
              <a:t>regularmente</a:t>
            </a:r>
            <a:r>
              <a:rPr lang="pt-BR" sz="1800" spc="-3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audiência</a:t>
            </a:r>
            <a:r>
              <a:rPr lang="pt-BR" sz="1800" spc="-2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pública</a:t>
            </a:r>
            <a:r>
              <a:rPr lang="pt-BR" sz="1800" spc="-3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três</a:t>
            </a:r>
            <a:r>
              <a:rPr lang="pt-BR" sz="1800" spc="-2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vezes</a:t>
            </a:r>
            <a:r>
              <a:rPr lang="pt-BR" sz="1800" spc="-3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por</a:t>
            </a:r>
            <a:r>
              <a:rPr lang="pt-BR" sz="1800" spc="-25" dirty="0">
                <a:latin typeface="Times New Roman"/>
                <a:cs typeface="Times New Roman"/>
              </a:rPr>
              <a:t> </a:t>
            </a:r>
            <a:r>
              <a:rPr lang="pt-BR" sz="1800" spc="-10" dirty="0">
                <a:latin typeface="Times New Roman"/>
                <a:cs typeface="Times New Roman"/>
              </a:rPr>
              <a:t>semana.</a:t>
            </a:r>
            <a:r>
              <a:rPr lang="pt-BR" sz="1800" spc="-10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A</a:t>
            </a:r>
            <a:r>
              <a:rPr lang="pt-BR" sz="1800" spc="-11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de</a:t>
            </a:r>
            <a:r>
              <a:rPr lang="pt-BR" sz="1800" spc="-3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sábado</a:t>
            </a:r>
            <a:r>
              <a:rPr lang="pt-BR" sz="1800" spc="-2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é</a:t>
            </a:r>
            <a:r>
              <a:rPr lang="pt-BR" sz="1800" spc="-3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destinada</a:t>
            </a:r>
            <a:r>
              <a:rPr lang="pt-BR" sz="1800" spc="-2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à</a:t>
            </a:r>
            <a:r>
              <a:rPr lang="pt-BR" sz="1800" spc="-3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nobreza,</a:t>
            </a:r>
            <a:r>
              <a:rPr lang="pt-BR" sz="1800" spc="-2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que</a:t>
            </a:r>
            <a:r>
              <a:rPr lang="pt-BR" sz="1800" spc="-3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nesse</a:t>
            </a:r>
            <a:r>
              <a:rPr lang="pt-BR" sz="1800" spc="-2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dia</a:t>
            </a:r>
            <a:r>
              <a:rPr lang="pt-BR" sz="1800" spc="-3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tem</a:t>
            </a:r>
            <a:r>
              <a:rPr lang="pt-BR" sz="1800" spc="-2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a</a:t>
            </a:r>
            <a:r>
              <a:rPr lang="pt-BR" sz="1800" spc="-30" dirty="0">
                <a:latin typeface="Times New Roman"/>
                <a:cs typeface="Times New Roman"/>
              </a:rPr>
              <a:t> </a:t>
            </a:r>
            <a:r>
              <a:rPr lang="pt-BR" sz="1800" spc="-10" dirty="0">
                <a:latin typeface="Times New Roman"/>
                <a:cs typeface="Times New Roman"/>
              </a:rPr>
              <a:t>honra </a:t>
            </a:r>
            <a:r>
              <a:rPr lang="pt-BR" sz="1800" dirty="0">
                <a:latin typeface="Times New Roman"/>
                <a:cs typeface="Times New Roman"/>
              </a:rPr>
              <a:t>de</a:t>
            </a:r>
            <a:r>
              <a:rPr lang="pt-BR" sz="1800" spc="15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falar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de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pé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ao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rei.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Nos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outros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dois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dias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toda</a:t>
            </a:r>
            <a:r>
              <a:rPr lang="pt-BR" sz="1800" spc="15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pessoa,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de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qualquer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condição,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é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admitida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à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audiência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-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nobres</a:t>
            </a:r>
            <a:r>
              <a:rPr lang="pt-BR" sz="1800" spc="15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e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vilões,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ricos</a:t>
            </a:r>
            <a:r>
              <a:rPr lang="pt-BR" sz="1800" spc="160" dirty="0">
                <a:latin typeface="Times New Roman"/>
                <a:cs typeface="Times New Roman"/>
              </a:rPr>
              <a:t> </a:t>
            </a:r>
            <a:r>
              <a:rPr lang="pt-BR" sz="1800" spc="-50" dirty="0">
                <a:latin typeface="Times New Roman"/>
                <a:cs typeface="Times New Roman"/>
              </a:rPr>
              <a:t>e </a:t>
            </a:r>
            <a:r>
              <a:rPr lang="pt-BR" sz="1800" dirty="0">
                <a:latin typeface="Times New Roman"/>
                <a:cs typeface="Times New Roman"/>
              </a:rPr>
              <a:t>pobres,</a:t>
            </a:r>
            <a:r>
              <a:rPr lang="pt-BR" sz="1800" spc="20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todos</a:t>
            </a:r>
            <a:r>
              <a:rPr lang="pt-BR" sz="1800" spc="204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podem</a:t>
            </a:r>
            <a:r>
              <a:rPr lang="pt-BR" sz="1800" spc="19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falar</a:t>
            </a:r>
            <a:r>
              <a:rPr lang="pt-BR" sz="1800" spc="204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ao</a:t>
            </a:r>
            <a:r>
              <a:rPr lang="pt-BR" sz="1800" spc="20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rei</a:t>
            </a:r>
            <a:r>
              <a:rPr lang="pt-BR" sz="1800" spc="20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durante</a:t>
            </a:r>
            <a:r>
              <a:rPr lang="pt-BR" sz="1800" spc="20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o</a:t>
            </a:r>
            <a:r>
              <a:rPr lang="pt-BR" sz="1800" spc="20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tempo</a:t>
            </a:r>
            <a:r>
              <a:rPr lang="pt-BR" sz="1800" spc="204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que</a:t>
            </a:r>
            <a:r>
              <a:rPr lang="pt-BR" sz="1800" spc="19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for</a:t>
            </a:r>
            <a:r>
              <a:rPr lang="pt-BR" sz="1800" spc="204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necessário</a:t>
            </a:r>
            <a:r>
              <a:rPr lang="pt-BR" sz="1800" spc="20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(...)</a:t>
            </a:r>
            <a:r>
              <a:rPr lang="pt-BR" sz="1800" spc="204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Falam</a:t>
            </a:r>
            <a:r>
              <a:rPr lang="pt-BR" sz="1800" spc="20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de</a:t>
            </a:r>
            <a:r>
              <a:rPr lang="pt-BR" sz="1800" spc="19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joelhos</a:t>
            </a:r>
            <a:r>
              <a:rPr lang="pt-BR" sz="1800" spc="204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ai</a:t>
            </a:r>
            <a:r>
              <a:rPr lang="pt-BR" sz="1800" spc="19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rei</a:t>
            </a:r>
            <a:r>
              <a:rPr lang="pt-BR" sz="1800" spc="20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que</a:t>
            </a:r>
            <a:r>
              <a:rPr lang="pt-BR" sz="1800" spc="20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está</a:t>
            </a:r>
            <a:r>
              <a:rPr lang="pt-BR" sz="1800" spc="19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sentado</a:t>
            </a:r>
            <a:r>
              <a:rPr lang="pt-BR" sz="1800" spc="204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num</a:t>
            </a:r>
            <a:r>
              <a:rPr lang="pt-BR" sz="1800" spc="200" dirty="0">
                <a:latin typeface="Times New Roman"/>
                <a:cs typeface="Times New Roman"/>
              </a:rPr>
              <a:t> </a:t>
            </a:r>
            <a:r>
              <a:rPr lang="pt-BR" sz="1800" spc="-10" dirty="0">
                <a:latin typeface="Times New Roman"/>
                <a:cs typeface="Times New Roman"/>
              </a:rPr>
              <a:t>trono, </a:t>
            </a:r>
            <a:r>
              <a:rPr lang="pt-BR" sz="1800" dirty="0">
                <a:latin typeface="Times New Roman"/>
                <a:cs typeface="Times New Roman"/>
              </a:rPr>
              <a:t>apoiado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em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uma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mesa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sobre</a:t>
            </a:r>
            <a:r>
              <a:rPr lang="pt-BR" sz="1800" spc="-4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a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qual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se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coloca</a:t>
            </a:r>
            <a:r>
              <a:rPr lang="pt-BR" sz="1800" spc="-4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uma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cesta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cheia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de</a:t>
            </a:r>
            <a:r>
              <a:rPr lang="pt-BR" sz="1800" spc="-4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pequenos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cartuchos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de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medas</a:t>
            </a:r>
            <a:r>
              <a:rPr lang="pt-BR" sz="1800" spc="-4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de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ouro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que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Sua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Majestade</a:t>
            </a:r>
            <a:r>
              <a:rPr lang="pt-BR" sz="1800" spc="-40" dirty="0">
                <a:latin typeface="Times New Roman"/>
                <a:cs typeface="Times New Roman"/>
              </a:rPr>
              <a:t> </a:t>
            </a:r>
            <a:r>
              <a:rPr lang="pt-BR" sz="1800" spc="-10" dirty="0">
                <a:latin typeface="Times New Roman"/>
                <a:cs typeface="Times New Roman"/>
              </a:rPr>
              <a:t>distribui caritativamente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por</a:t>
            </a:r>
            <a:r>
              <a:rPr lang="pt-BR" sz="1800" spc="-4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aqueles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súditos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que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se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spc="-10" dirty="0">
                <a:latin typeface="Times New Roman"/>
                <a:cs typeface="Times New Roman"/>
              </a:rPr>
              <a:t>encontram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mais</a:t>
            </a:r>
            <a:r>
              <a:rPr lang="pt-BR" sz="1800" spc="-40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necessitado,</a:t>
            </a:r>
            <a:r>
              <a:rPr lang="pt-BR" sz="1800" spc="-40" dirty="0">
                <a:latin typeface="Times New Roman"/>
                <a:cs typeface="Times New Roman"/>
              </a:rPr>
              <a:t> </a:t>
            </a:r>
            <a:r>
              <a:rPr lang="pt-BR" sz="1800" spc="-10" dirty="0">
                <a:latin typeface="Times New Roman"/>
                <a:cs typeface="Times New Roman"/>
              </a:rPr>
              <a:t>especialmente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os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artífices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e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dirty="0">
                <a:latin typeface="Times New Roman"/>
                <a:cs typeface="Times New Roman"/>
              </a:rPr>
              <a:t>as</a:t>
            </a:r>
            <a:r>
              <a:rPr lang="pt-BR" sz="1800" spc="-45" dirty="0">
                <a:latin typeface="Times New Roman"/>
                <a:cs typeface="Times New Roman"/>
              </a:rPr>
              <a:t> </a:t>
            </a:r>
            <a:r>
              <a:rPr lang="pt-BR" sz="1800" spc="-10" dirty="0">
                <a:latin typeface="Times New Roman"/>
                <a:cs typeface="Times New Roman"/>
              </a:rPr>
              <a:t>mulheres.”</a:t>
            </a:r>
            <a:endParaRPr lang="pt-BR" sz="1800" dirty="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120"/>
              </a:spcBef>
            </a:pPr>
            <a:r>
              <a:rPr lang="pt-BR" sz="1800" b="1" i="1" dirty="0">
                <a:latin typeface="Times New Roman"/>
                <a:cs typeface="Times New Roman"/>
              </a:rPr>
              <a:t>Descrição</a:t>
            </a:r>
            <a:r>
              <a:rPr lang="pt-BR" sz="1800" b="1" i="1" spc="-25" dirty="0">
                <a:latin typeface="Times New Roman"/>
                <a:cs typeface="Times New Roman"/>
              </a:rPr>
              <a:t> </a:t>
            </a:r>
            <a:r>
              <a:rPr lang="pt-BR" sz="1800" b="1" i="1" dirty="0">
                <a:latin typeface="Times New Roman"/>
                <a:cs typeface="Times New Roman"/>
              </a:rPr>
              <a:t>das</a:t>
            </a:r>
            <a:r>
              <a:rPr lang="pt-BR" sz="1800" b="1" i="1" spc="-30" dirty="0">
                <a:latin typeface="Times New Roman"/>
                <a:cs typeface="Times New Roman"/>
              </a:rPr>
              <a:t> </a:t>
            </a:r>
            <a:r>
              <a:rPr lang="pt-BR" sz="1800" b="1" i="1" dirty="0">
                <a:latin typeface="Times New Roman"/>
                <a:cs typeface="Times New Roman"/>
              </a:rPr>
              <a:t>audiências</a:t>
            </a:r>
            <a:r>
              <a:rPr lang="pt-BR" sz="1800" b="1" i="1" spc="-25" dirty="0">
                <a:latin typeface="Times New Roman"/>
                <a:cs typeface="Times New Roman"/>
              </a:rPr>
              <a:t> </a:t>
            </a:r>
            <a:r>
              <a:rPr lang="pt-BR" sz="1800" b="1" i="1" dirty="0">
                <a:latin typeface="Times New Roman"/>
                <a:cs typeface="Times New Roman"/>
              </a:rPr>
              <a:t>de</a:t>
            </a:r>
            <a:r>
              <a:rPr lang="pt-BR" sz="1800" b="1" i="1" spc="-30" dirty="0">
                <a:latin typeface="Times New Roman"/>
                <a:cs typeface="Times New Roman"/>
              </a:rPr>
              <a:t> </a:t>
            </a:r>
            <a:r>
              <a:rPr lang="pt-BR" sz="1800" b="1" i="1" dirty="0">
                <a:latin typeface="Times New Roman"/>
                <a:cs typeface="Times New Roman"/>
              </a:rPr>
              <a:t>João</a:t>
            </a:r>
            <a:r>
              <a:rPr lang="pt-BR" sz="1800" b="1" i="1" spc="-20" dirty="0">
                <a:latin typeface="Times New Roman"/>
                <a:cs typeface="Times New Roman"/>
              </a:rPr>
              <a:t> </a:t>
            </a:r>
            <a:r>
              <a:rPr lang="pt-BR" sz="1800" b="1" i="1" dirty="0">
                <a:latin typeface="Times New Roman"/>
                <a:cs typeface="Times New Roman"/>
              </a:rPr>
              <a:t>V</a:t>
            </a:r>
            <a:r>
              <a:rPr lang="pt-BR" sz="1800" b="1" dirty="0">
                <a:latin typeface="Times New Roman"/>
                <a:cs typeface="Times New Roman"/>
              </a:rPr>
              <a:t>,</a:t>
            </a:r>
            <a:r>
              <a:rPr lang="pt-BR" sz="1800" b="1" spc="-25" dirty="0">
                <a:latin typeface="Times New Roman"/>
                <a:cs typeface="Times New Roman"/>
              </a:rPr>
              <a:t> </a:t>
            </a:r>
            <a:r>
              <a:rPr lang="pt-BR" sz="1800" b="1" dirty="0">
                <a:latin typeface="Times New Roman"/>
                <a:cs typeface="Times New Roman"/>
              </a:rPr>
              <a:t>c.</a:t>
            </a:r>
            <a:r>
              <a:rPr lang="pt-BR" sz="1800" b="1" spc="-20" dirty="0">
                <a:latin typeface="Times New Roman"/>
                <a:cs typeface="Times New Roman"/>
              </a:rPr>
              <a:t> </a:t>
            </a:r>
            <a:r>
              <a:rPr lang="pt-BR" sz="1800" b="1" dirty="0">
                <a:latin typeface="Times New Roman"/>
                <a:cs typeface="Times New Roman"/>
              </a:rPr>
              <a:t>1723-</a:t>
            </a:r>
            <a:r>
              <a:rPr lang="pt-BR" sz="1800" b="1" spc="-25" dirty="0">
                <a:latin typeface="Times New Roman"/>
                <a:cs typeface="Times New Roman"/>
              </a:rPr>
              <a:t>26</a:t>
            </a:r>
            <a:endParaRPr lang="pt-BR" sz="1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2222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B2134-20FA-B460-61C9-7FB6E9949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CB246BF-859F-44DC-4070-82395EC45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A136EEF1-BA0D-C74F-AF0C-6A999817494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79608"/>
            <a:ext cx="7758953" cy="563463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BF2B92E-CF1F-FCE4-74C5-8A0AEFD0B326}"/>
              </a:ext>
            </a:extLst>
          </p:cNvPr>
          <p:cNvSpPr txBox="1"/>
          <p:nvPr/>
        </p:nvSpPr>
        <p:spPr>
          <a:xfrm>
            <a:off x="1052233" y="335855"/>
            <a:ext cx="91137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dirty="0">
                <a:latin typeface="Arial"/>
                <a:cs typeface="Arial"/>
              </a:rPr>
              <a:t>O</a:t>
            </a:r>
            <a:r>
              <a:rPr lang="pt-BR" sz="1800" b="1" spc="-30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Caso</a:t>
            </a:r>
            <a:r>
              <a:rPr lang="pt-BR" sz="1800" b="1" spc="-1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da</a:t>
            </a:r>
            <a:r>
              <a:rPr lang="pt-BR" sz="1800" b="1" spc="-1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Inglaterra:</a:t>
            </a:r>
            <a:r>
              <a:rPr lang="pt-BR" sz="1800" b="1" spc="-80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A</a:t>
            </a:r>
            <a:r>
              <a:rPr lang="pt-BR" sz="1800" b="1" spc="-7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Monarquia</a:t>
            </a:r>
            <a:r>
              <a:rPr lang="pt-BR" sz="1800" b="1" spc="-15" dirty="0">
                <a:latin typeface="Arial"/>
                <a:cs typeface="Arial"/>
              </a:rPr>
              <a:t> </a:t>
            </a:r>
            <a:r>
              <a:rPr lang="pt-BR" sz="1800" b="1" spc="-10" dirty="0">
                <a:latin typeface="Arial"/>
                <a:cs typeface="Arial"/>
              </a:rPr>
              <a:t>Constitucionalista/Parlamentar/Temperada</a:t>
            </a:r>
            <a:endParaRPr lang="pt-BR" sz="1800" dirty="0">
              <a:latin typeface="Arial"/>
              <a:cs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65C0711-E126-D4B8-D6FA-D579A79694DD}"/>
              </a:ext>
            </a:extLst>
          </p:cNvPr>
          <p:cNvSpPr txBox="1"/>
          <p:nvPr/>
        </p:nvSpPr>
        <p:spPr>
          <a:xfrm>
            <a:off x="7758953" y="779608"/>
            <a:ext cx="4433047" cy="5916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065" algn="just">
              <a:lnSpc>
                <a:spcPct val="114999"/>
              </a:lnSpc>
              <a:spcBef>
                <a:spcPts val="100"/>
              </a:spcBef>
            </a:pPr>
            <a:r>
              <a:rPr lang="pt-BR" sz="1400" dirty="0">
                <a:latin typeface="Times New Roman"/>
                <a:cs typeface="Times New Roman"/>
              </a:rPr>
              <a:t>“Os</a:t>
            </a:r>
            <a:r>
              <a:rPr lang="pt-BR" sz="1400" spc="1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senhores</a:t>
            </a:r>
            <a:r>
              <a:rPr lang="pt-BR" sz="1400" spc="1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espirituais</a:t>
            </a:r>
            <a:r>
              <a:rPr lang="pt-BR" sz="1400" spc="1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e</a:t>
            </a:r>
            <a:r>
              <a:rPr lang="pt-BR" sz="1400" spc="1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temporais</a:t>
            </a:r>
            <a:r>
              <a:rPr lang="pt-BR" sz="1400" spc="1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e</a:t>
            </a:r>
            <a:r>
              <a:rPr lang="pt-BR" sz="1400" spc="1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as</a:t>
            </a:r>
            <a:r>
              <a:rPr lang="pt-BR" sz="1400" spc="1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Comunas,</a:t>
            </a:r>
            <a:r>
              <a:rPr lang="pt-BR" sz="1400" spc="1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hoje</a:t>
            </a:r>
            <a:r>
              <a:rPr lang="pt-BR" sz="1400" spc="1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reunidos,</a:t>
            </a:r>
            <a:r>
              <a:rPr lang="pt-BR" sz="1400" spc="1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juntos</a:t>
            </a:r>
            <a:r>
              <a:rPr lang="pt-BR" sz="1400" spc="1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constituindo</a:t>
            </a:r>
            <a:r>
              <a:rPr lang="pt-BR" sz="1400" spc="1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a</a:t>
            </a:r>
            <a:r>
              <a:rPr lang="pt-BR" sz="1400" spc="1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representação</a:t>
            </a:r>
            <a:r>
              <a:rPr lang="pt-BR" sz="1400" spc="1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plena</a:t>
            </a:r>
            <a:r>
              <a:rPr lang="pt-BR" sz="1400" spc="1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e</a:t>
            </a:r>
            <a:r>
              <a:rPr lang="pt-BR" sz="1400" spc="1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livre</a:t>
            </a:r>
            <a:r>
              <a:rPr lang="pt-BR" sz="1400" spc="1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da</a:t>
            </a:r>
            <a:r>
              <a:rPr lang="pt-BR" sz="1400" spc="1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Nação</a:t>
            </a:r>
            <a:r>
              <a:rPr lang="pt-BR" sz="1400" spc="135" dirty="0">
                <a:latin typeface="Times New Roman"/>
                <a:cs typeface="Times New Roman"/>
              </a:rPr>
              <a:t> </a:t>
            </a:r>
            <a:r>
              <a:rPr lang="pt-BR" sz="1400" spc="-50" dirty="0">
                <a:latin typeface="Times New Roman"/>
                <a:cs typeface="Times New Roman"/>
              </a:rPr>
              <a:t>e </a:t>
            </a:r>
            <a:r>
              <a:rPr lang="pt-BR" sz="1400" dirty="0">
                <a:latin typeface="Times New Roman"/>
                <a:cs typeface="Times New Roman"/>
              </a:rPr>
              <a:t>considerando</a:t>
            </a:r>
            <a:r>
              <a:rPr lang="pt-BR" sz="1400" spc="-50" dirty="0">
                <a:latin typeface="Times New Roman"/>
                <a:cs typeface="Times New Roman"/>
              </a:rPr>
              <a:t> </a:t>
            </a:r>
            <a:r>
              <a:rPr lang="pt-BR" sz="1400" spc="-10" dirty="0">
                <a:latin typeface="Times New Roman"/>
                <a:cs typeface="Times New Roman"/>
              </a:rPr>
              <a:t>seriamente</a:t>
            </a:r>
            <a:r>
              <a:rPr lang="pt-BR" sz="1400" spc="-5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os</a:t>
            </a:r>
            <a:r>
              <a:rPr lang="pt-BR" sz="1400" spc="-5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melhores</a:t>
            </a:r>
            <a:r>
              <a:rPr lang="pt-BR" sz="1400" spc="-5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meios</a:t>
            </a:r>
            <a:r>
              <a:rPr lang="pt-BR" sz="1400" spc="-5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para</a:t>
            </a:r>
            <a:r>
              <a:rPr lang="pt-BR" sz="1400" spc="-5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atingir</a:t>
            </a:r>
            <a:r>
              <a:rPr lang="pt-BR" sz="1400" spc="-4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esses</a:t>
            </a:r>
            <a:r>
              <a:rPr lang="pt-BR" sz="1400" spc="-5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objetivos,</a:t>
            </a:r>
            <a:r>
              <a:rPr lang="pt-BR" sz="1400" spc="-5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declaram</a:t>
            </a:r>
            <a:r>
              <a:rPr lang="pt-BR" sz="1400" spc="-5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para</a:t>
            </a:r>
            <a:r>
              <a:rPr lang="pt-BR" sz="1400" spc="-5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garantir</a:t>
            </a:r>
            <a:r>
              <a:rPr lang="pt-BR" sz="1400" spc="-5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seus</a:t>
            </a:r>
            <a:r>
              <a:rPr lang="pt-BR" sz="1400" spc="-5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antigos</a:t>
            </a:r>
            <a:r>
              <a:rPr lang="pt-BR" sz="1400" spc="-5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direitos</a:t>
            </a:r>
            <a:r>
              <a:rPr lang="pt-BR" sz="1400" spc="-5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e</a:t>
            </a:r>
            <a:r>
              <a:rPr lang="pt-BR" sz="1400" spc="-50" dirty="0">
                <a:latin typeface="Times New Roman"/>
                <a:cs typeface="Times New Roman"/>
              </a:rPr>
              <a:t> </a:t>
            </a:r>
            <a:r>
              <a:rPr lang="pt-BR" sz="1400" spc="-10" dirty="0">
                <a:latin typeface="Times New Roman"/>
                <a:cs typeface="Times New Roman"/>
              </a:rPr>
              <a:t>liberdades:</a:t>
            </a:r>
            <a:endParaRPr lang="pt-BR" sz="1400" dirty="0">
              <a:latin typeface="Times New Roman"/>
              <a:cs typeface="Times New Roman"/>
            </a:endParaRPr>
          </a:p>
          <a:p>
            <a:pPr marL="12700" marR="12065" algn="just">
              <a:lnSpc>
                <a:spcPct val="114999"/>
              </a:lnSpc>
              <a:spcBef>
                <a:spcPts val="100"/>
              </a:spcBef>
            </a:pPr>
            <a:r>
              <a:rPr lang="pt-BR" sz="1400" dirty="0">
                <a:latin typeface="Times New Roman"/>
                <a:cs typeface="Times New Roman"/>
              </a:rPr>
              <a:t>1.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Que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o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pretendido</a:t>
            </a:r>
            <a:r>
              <a:rPr lang="pt-BR" sz="1400" spc="-3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poder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real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de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suspender</a:t>
            </a:r>
            <a:r>
              <a:rPr lang="pt-BR" sz="1400" spc="-3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as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leis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ou</a:t>
            </a:r>
            <a:r>
              <a:rPr lang="pt-BR" sz="1400" spc="-3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sua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execução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sem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spc="-10" dirty="0">
                <a:latin typeface="Times New Roman"/>
                <a:cs typeface="Times New Roman"/>
              </a:rPr>
              <a:t>autoridade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do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 err="1">
                <a:latin typeface="Times New Roman"/>
                <a:cs typeface="Times New Roman"/>
              </a:rPr>
              <a:t>Parlmento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é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spc="-10" dirty="0">
                <a:latin typeface="Times New Roman"/>
                <a:cs typeface="Times New Roman"/>
              </a:rPr>
              <a:t>ilegal (...)</a:t>
            </a:r>
            <a:endParaRPr lang="pt-BR" sz="1400" dirty="0">
              <a:latin typeface="Times New Roman"/>
              <a:cs typeface="Times New Roman"/>
            </a:endParaRPr>
          </a:p>
          <a:p>
            <a:pPr marL="12700" marR="12065" algn="just">
              <a:lnSpc>
                <a:spcPct val="114999"/>
              </a:lnSpc>
              <a:spcBef>
                <a:spcPts val="100"/>
              </a:spcBef>
            </a:pPr>
            <a:r>
              <a:rPr lang="pt-BR" sz="1400" dirty="0">
                <a:latin typeface="Times New Roman"/>
                <a:cs typeface="Times New Roman"/>
              </a:rPr>
              <a:t>4.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Que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o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recolhimento</a:t>
            </a:r>
            <a:r>
              <a:rPr lang="pt-BR" sz="1400" spc="-3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de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dinheiro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para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a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Coroa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ou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para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seu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uso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sem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o</a:t>
            </a:r>
            <a:r>
              <a:rPr lang="pt-BR" sz="1400" spc="-3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consentimento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do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Parlamento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é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spc="-10" dirty="0">
                <a:latin typeface="Times New Roman"/>
                <a:cs typeface="Times New Roman"/>
              </a:rPr>
              <a:t>ilegal (...)</a:t>
            </a:r>
            <a:endParaRPr lang="pt-BR"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125"/>
              </a:spcBef>
              <a:buAutoNum type="arabicPeriod" startAt="6"/>
              <a:tabLst>
                <a:tab pos="241300" algn="l"/>
              </a:tabLst>
            </a:pPr>
            <a:r>
              <a:rPr lang="pt-BR" sz="1400" dirty="0">
                <a:latin typeface="Times New Roman"/>
                <a:cs typeface="Times New Roman"/>
              </a:rPr>
              <a:t>Que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o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recrutamento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e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a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manutenção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de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um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exercito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no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reino,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em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tempo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de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paz,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sem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o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consentimento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do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Parlamento,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é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spc="-10" dirty="0">
                <a:latin typeface="Times New Roman"/>
                <a:cs typeface="Times New Roman"/>
              </a:rPr>
              <a:t>ilegal</a:t>
            </a:r>
            <a:endParaRPr lang="pt-BR" sz="1400" dirty="0">
              <a:latin typeface="Times New Roman"/>
              <a:cs typeface="Times New Roman"/>
            </a:endParaRPr>
          </a:p>
          <a:p>
            <a:pPr marL="241300" indent="-228600">
              <a:lnSpc>
                <a:spcPct val="100000"/>
              </a:lnSpc>
              <a:spcBef>
                <a:spcPts val="1125"/>
              </a:spcBef>
              <a:buAutoNum type="arabicPeriod" startAt="6"/>
              <a:tabLst>
                <a:tab pos="241300" algn="l"/>
              </a:tabLst>
            </a:pPr>
            <a:r>
              <a:rPr lang="pt-BR" sz="1400" dirty="0">
                <a:latin typeface="Times New Roman"/>
                <a:cs typeface="Times New Roman"/>
              </a:rPr>
              <a:t>Que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os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súditos</a:t>
            </a:r>
            <a:r>
              <a:rPr lang="pt-BR" sz="1400" spc="-30" dirty="0">
                <a:latin typeface="Times New Roman"/>
                <a:cs typeface="Times New Roman"/>
              </a:rPr>
              <a:t> </a:t>
            </a:r>
            <a:r>
              <a:rPr lang="pt-BR" sz="1400" spc="-10" dirty="0">
                <a:latin typeface="Times New Roman"/>
                <a:cs typeface="Times New Roman"/>
              </a:rPr>
              <a:t>protestantes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podem</a:t>
            </a:r>
            <a:r>
              <a:rPr lang="pt-BR" sz="1400" spc="-3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ter</a:t>
            </a:r>
            <a:r>
              <a:rPr lang="pt-BR" sz="1400" spc="-3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para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spc="-20" dirty="0">
                <a:latin typeface="Times New Roman"/>
                <a:cs typeface="Times New Roman"/>
              </a:rPr>
              <a:t>defenderem-</a:t>
            </a:r>
            <a:r>
              <a:rPr lang="pt-BR" sz="1400" dirty="0">
                <a:latin typeface="Times New Roman"/>
                <a:cs typeface="Times New Roman"/>
              </a:rPr>
              <a:t>se</a:t>
            </a:r>
            <a:r>
              <a:rPr lang="pt-BR" sz="1400" spc="-3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armas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spc="-10" dirty="0">
                <a:latin typeface="Times New Roman"/>
                <a:cs typeface="Times New Roman"/>
              </a:rPr>
              <a:t>conformes</a:t>
            </a:r>
            <a:r>
              <a:rPr lang="pt-BR" sz="1400" spc="-3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à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sua</a:t>
            </a:r>
            <a:r>
              <a:rPr lang="pt-BR" sz="1400" spc="-3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condição</a:t>
            </a:r>
            <a:r>
              <a:rPr lang="pt-BR" sz="1400" spc="-3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e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spc="-10" dirty="0">
                <a:latin typeface="Times New Roman"/>
                <a:cs typeface="Times New Roman"/>
              </a:rPr>
              <a:t>permitidas</a:t>
            </a:r>
            <a:r>
              <a:rPr lang="pt-BR" sz="1400" spc="-3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pela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spc="-25" dirty="0">
                <a:latin typeface="Times New Roman"/>
                <a:cs typeface="Times New Roman"/>
              </a:rPr>
              <a:t>lei</a:t>
            </a:r>
            <a:endParaRPr lang="pt-BR" sz="1400" dirty="0">
              <a:latin typeface="Times New Roman"/>
              <a:cs typeface="Times New Roman"/>
            </a:endParaRPr>
          </a:p>
          <a:p>
            <a:pPr marL="12700" marR="5080" indent="236854">
              <a:lnSpc>
                <a:spcPct val="114999"/>
              </a:lnSpc>
              <a:spcBef>
                <a:spcPts val="800"/>
              </a:spcBef>
              <a:buAutoNum type="arabicPeriod" startAt="6"/>
              <a:tabLst>
                <a:tab pos="249554" algn="l"/>
              </a:tabLst>
            </a:pPr>
            <a:r>
              <a:rPr lang="pt-BR" sz="1400" dirty="0">
                <a:latin typeface="Times New Roman"/>
                <a:cs typeface="Times New Roman"/>
              </a:rPr>
              <a:t>Que</a:t>
            </a:r>
            <a:r>
              <a:rPr lang="pt-BR" sz="1400" spc="2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a</a:t>
            </a:r>
            <a:r>
              <a:rPr lang="pt-BR" sz="1400" spc="2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liberdade</a:t>
            </a:r>
            <a:r>
              <a:rPr lang="pt-BR" sz="1400" spc="2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da</a:t>
            </a:r>
            <a:r>
              <a:rPr lang="pt-BR" sz="1400" spc="2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palavra,</a:t>
            </a:r>
            <a:r>
              <a:rPr lang="pt-BR" sz="1400" spc="2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assim</a:t>
            </a:r>
            <a:r>
              <a:rPr lang="pt-BR" sz="1400" spc="3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como</a:t>
            </a:r>
            <a:r>
              <a:rPr lang="pt-BR" sz="1400" spc="2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a</a:t>
            </a:r>
            <a:r>
              <a:rPr lang="pt-BR" sz="1400" spc="2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dos</a:t>
            </a:r>
            <a:r>
              <a:rPr lang="pt-BR" sz="1400" spc="2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debates</a:t>
            </a:r>
            <a:r>
              <a:rPr lang="pt-BR" sz="1400" spc="2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ou</a:t>
            </a:r>
            <a:r>
              <a:rPr lang="pt-BR" sz="1400" spc="3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processos</a:t>
            </a:r>
            <a:r>
              <a:rPr lang="pt-BR" sz="1400" spc="2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no</a:t>
            </a:r>
            <a:r>
              <a:rPr lang="pt-BR" sz="1400" spc="2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seio</a:t>
            </a:r>
            <a:r>
              <a:rPr lang="pt-BR" sz="1400" spc="2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do</a:t>
            </a:r>
            <a:r>
              <a:rPr lang="pt-BR" sz="1400" spc="2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Parlamento,</a:t>
            </a:r>
            <a:r>
              <a:rPr lang="pt-BR" sz="1400" spc="2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não</a:t>
            </a:r>
            <a:r>
              <a:rPr lang="pt-BR" sz="1400" spc="3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pode</a:t>
            </a:r>
            <a:r>
              <a:rPr lang="pt-BR" sz="1400" spc="2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ser</a:t>
            </a:r>
            <a:r>
              <a:rPr lang="pt-BR" sz="1400" spc="2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impedida</a:t>
            </a:r>
            <a:r>
              <a:rPr lang="pt-BR" sz="1400" spc="2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ou</a:t>
            </a:r>
            <a:r>
              <a:rPr lang="pt-BR" sz="1400" spc="25" dirty="0">
                <a:latin typeface="Times New Roman"/>
                <a:cs typeface="Times New Roman"/>
              </a:rPr>
              <a:t> </a:t>
            </a:r>
            <a:r>
              <a:rPr lang="pt-BR" sz="1400" spc="-10" dirty="0">
                <a:latin typeface="Times New Roman"/>
                <a:cs typeface="Times New Roman"/>
              </a:rPr>
              <a:t>discutida </a:t>
            </a:r>
            <a:r>
              <a:rPr lang="pt-BR" sz="1400" dirty="0">
                <a:latin typeface="Times New Roman"/>
                <a:cs typeface="Times New Roman"/>
              </a:rPr>
              <a:t>em</a:t>
            </a:r>
            <a:r>
              <a:rPr lang="pt-BR" sz="1400" spc="-4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nenhuma</a:t>
            </a:r>
            <a:r>
              <a:rPr lang="pt-BR" sz="1400" spc="-4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Corta</a:t>
            </a:r>
            <a:r>
              <a:rPr lang="pt-BR" sz="1400" spc="-4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ou</a:t>
            </a:r>
            <a:r>
              <a:rPr lang="pt-BR" sz="1400" spc="-3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qualquer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outro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lugar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que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não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seja</a:t>
            </a:r>
            <a:r>
              <a:rPr lang="pt-BR" sz="1400" spc="-45" dirty="0">
                <a:latin typeface="Times New Roman"/>
                <a:cs typeface="Times New Roman"/>
              </a:rPr>
              <a:t> </a:t>
            </a:r>
            <a:r>
              <a:rPr lang="pt-BR" sz="1400" dirty="0">
                <a:latin typeface="Times New Roman"/>
                <a:cs typeface="Times New Roman"/>
              </a:rPr>
              <a:t>o</a:t>
            </a:r>
            <a:r>
              <a:rPr lang="pt-BR" sz="1400" spc="-40" dirty="0">
                <a:latin typeface="Times New Roman"/>
                <a:cs typeface="Times New Roman"/>
              </a:rPr>
              <a:t> </a:t>
            </a:r>
            <a:r>
              <a:rPr lang="pt-BR" sz="1400" spc="-10" dirty="0">
                <a:latin typeface="Times New Roman"/>
                <a:cs typeface="Times New Roman"/>
              </a:rPr>
              <a:t>Parlamento</a:t>
            </a:r>
          </a:p>
          <a:p>
            <a:pPr marL="12700" marR="5080" indent="236854">
              <a:lnSpc>
                <a:spcPct val="114999"/>
              </a:lnSpc>
              <a:spcBef>
                <a:spcPts val="800"/>
              </a:spcBef>
              <a:buAutoNum type="arabicPeriod" startAt="6"/>
              <a:tabLst>
                <a:tab pos="249554" algn="l"/>
              </a:tabLst>
            </a:pPr>
            <a:r>
              <a:rPr lang="pt-BR" sz="1400" spc="-10" dirty="0">
                <a:latin typeface="Times New Roman"/>
                <a:cs typeface="Times New Roman"/>
              </a:rPr>
              <a:t> Que as eleições dos membros do Parlamento devem ser Livres</a:t>
            </a:r>
          </a:p>
          <a:p>
            <a:pPr marL="12700" marR="5080">
              <a:lnSpc>
                <a:spcPct val="114999"/>
              </a:lnSpc>
              <a:spcBef>
                <a:spcPts val="800"/>
              </a:spcBef>
              <a:tabLst>
                <a:tab pos="249554" algn="l"/>
              </a:tabLst>
            </a:pPr>
            <a:r>
              <a:rPr lang="pt-BR" sz="1300" b="1" spc="-10" dirty="0">
                <a:latin typeface="Times New Roman"/>
                <a:cs typeface="Times New Roman"/>
              </a:rPr>
              <a:t>Declaração de direitos, Inglaterra, 1689</a:t>
            </a:r>
            <a:endParaRPr lang="pt-BR" sz="1300" b="1" dirty="0">
              <a:latin typeface="Times New Roman"/>
              <a:cs typeface="Times New Roman"/>
            </a:endParaRPr>
          </a:p>
          <a:p>
            <a:pPr marL="12700" marR="6144260">
              <a:lnSpc>
                <a:spcPct val="152000"/>
              </a:lnSpc>
              <a:tabLst>
                <a:tab pos="241300" algn="l"/>
              </a:tabLst>
            </a:pPr>
            <a:endParaRPr lang="pt-BR" sz="9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6724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BB6C6D1-73F8-4592-8AC1-1149510D7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09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638807D6-4BF6-4C09-AC35-4243560537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70A5A25-2930-DF61-E9A2-CAF3DA4F48BB}"/>
              </a:ext>
            </a:extLst>
          </p:cNvPr>
          <p:cNvSpPr txBox="1"/>
          <p:nvPr/>
        </p:nvSpPr>
        <p:spPr>
          <a:xfrm>
            <a:off x="121024" y="1388018"/>
            <a:ext cx="1219200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ENEM 2023 - 74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Tahuantinsuyu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— nome do Império Inca em quéchua — era dividido em quatro partes ou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suyus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Chinchaysuyu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(noroeste do Peru e Equador),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Antisuyu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(parte amazônica do império),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Collasuyu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(atual Bolívia) e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Condesuyu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(costa do Oceano Pacífico) e tinha Cuzco, no atual Peru, como sua capital imperial. Oficialmente, todas as etnias dominadas pelos incas deveriam adotar a língua quéchua, adorar o Sapa Inca e o Sol e pagar taxas em forma de horas de trabalhos periódicos. No entanto, pode-se dizer que o Império Inca era como um mosaico cultural em que vários e diferentes grupos étnicos adoravam o Sapa Inca e o Sol mas, simultaneamente, continuavam a adorar seus deuses locais e também a falar em suas línguas nativas. 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MARTINS, C. Os incas e os </a:t>
            </a:r>
            <a:r>
              <a:rPr lang="pt-BR" sz="1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tahuantinsuyu</a:t>
            </a:r>
            <a:r>
              <a:rPr lang="pt-BR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apresentação. Disponível em: http://antigo.anphlac.org. Acesso em: 6 out. 2021 (adaptado). 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Ao comparar, no texto, a vertente da dominação territorial com os aspectos culturais, os incas tinham uma postura </a:t>
            </a:r>
          </a:p>
          <a:p>
            <a:pPr rtl="0"/>
            <a:endParaRPr lang="pt-BR" b="0" dirty="0">
              <a:effectLst/>
            </a:endParaRPr>
          </a:p>
          <a:p>
            <a:pPr rtl="0"/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A) aceitável no que alude aos direitos humanos. </a:t>
            </a:r>
            <a:endParaRPr lang="pt-BR" b="0" dirty="0">
              <a:effectLst/>
            </a:endParaRPr>
          </a:p>
          <a:p>
            <a:pPr rtl="0"/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B) admissível no que remete às crenças coloniais. </a:t>
            </a:r>
            <a:endParaRPr lang="pt-BR" b="0" dirty="0">
              <a:effectLst/>
            </a:endParaRPr>
          </a:p>
          <a:p>
            <a:pPr rtl="0"/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C) tolerável no que se refere aos regimes tributários. </a:t>
            </a:r>
            <a:endParaRPr lang="pt-BR" b="0" dirty="0">
              <a:effectLst/>
            </a:endParaRPr>
          </a:p>
          <a:p>
            <a:pPr rtl="0"/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D) flexível no que diz respeito aos costumes religiosos. </a:t>
            </a:r>
            <a:endParaRPr lang="pt-BR" b="0" dirty="0">
              <a:effectLst/>
            </a:endParaRPr>
          </a:p>
          <a:p>
            <a:pPr rtl="0"/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E) compreensível no que concerne às normas laborais.</a:t>
            </a:r>
            <a:endParaRPr lang="pt-BR" b="0" dirty="0">
              <a:effectLst/>
            </a:endParaRPr>
          </a:p>
          <a:p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5281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F053F-1690-5909-4B27-A02E15D7D3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BD4A5DFA-CF9D-A0A8-DFD7-31E07919B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DCCFB54-954A-AC26-0506-1D2D85FEC4C2}"/>
              </a:ext>
            </a:extLst>
          </p:cNvPr>
          <p:cNvSpPr txBox="1"/>
          <p:nvPr/>
        </p:nvSpPr>
        <p:spPr>
          <a:xfrm>
            <a:off x="-2240" y="797023"/>
            <a:ext cx="6098240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lang="pt-BR" sz="2600" b="1" dirty="0">
                <a:latin typeface="Calibri"/>
                <a:cs typeface="Calibri"/>
              </a:rPr>
              <a:t>Idade</a:t>
            </a:r>
            <a:r>
              <a:rPr lang="pt-BR" sz="2600" b="1" spc="-55" dirty="0">
                <a:latin typeface="Calibri"/>
                <a:cs typeface="Calibri"/>
              </a:rPr>
              <a:t> </a:t>
            </a:r>
            <a:r>
              <a:rPr lang="pt-BR" sz="2600" b="1" dirty="0">
                <a:latin typeface="Calibri"/>
                <a:cs typeface="Calibri"/>
              </a:rPr>
              <a:t>Média</a:t>
            </a:r>
            <a:r>
              <a:rPr lang="pt-BR" sz="2600" b="1" spc="-50" dirty="0">
                <a:latin typeface="Calibri"/>
                <a:cs typeface="Calibri"/>
              </a:rPr>
              <a:t> </a:t>
            </a:r>
            <a:r>
              <a:rPr lang="pt-BR" sz="2600" b="1" dirty="0">
                <a:latin typeface="Calibri"/>
                <a:cs typeface="Calibri"/>
              </a:rPr>
              <a:t>476</a:t>
            </a:r>
            <a:r>
              <a:rPr lang="pt-BR" sz="2600" b="1" spc="-55" dirty="0">
                <a:latin typeface="Calibri"/>
                <a:cs typeface="Calibri"/>
              </a:rPr>
              <a:t> </a:t>
            </a:r>
            <a:r>
              <a:rPr lang="pt-BR" sz="2600" b="1" dirty="0">
                <a:latin typeface="Calibri"/>
                <a:cs typeface="Calibri"/>
              </a:rPr>
              <a:t>-</a:t>
            </a:r>
            <a:r>
              <a:rPr lang="pt-BR" sz="2600" b="1" spc="-50" dirty="0">
                <a:latin typeface="Calibri"/>
                <a:cs typeface="Calibri"/>
              </a:rPr>
              <a:t> </a:t>
            </a:r>
            <a:r>
              <a:rPr lang="pt-BR" sz="2600" b="1" spc="-20" dirty="0">
                <a:latin typeface="Calibri"/>
                <a:cs typeface="Calibri"/>
              </a:rPr>
              <a:t>1453</a:t>
            </a:r>
            <a:endParaRPr lang="pt-BR" sz="2600" dirty="0">
              <a:latin typeface="Calibri"/>
              <a:cs typeface="Calibri"/>
            </a:endParaRPr>
          </a:p>
          <a:p>
            <a:pPr marL="114935" marR="107314" algn="ctr">
              <a:lnSpc>
                <a:spcPct val="100000"/>
              </a:lnSpc>
            </a:pPr>
            <a:r>
              <a:rPr lang="pt-BR" sz="2600" b="1" dirty="0">
                <a:latin typeface="Calibri"/>
                <a:cs typeface="Calibri"/>
              </a:rPr>
              <a:t>Político:</a:t>
            </a:r>
            <a:r>
              <a:rPr lang="pt-BR" sz="2600" b="1" spc="-100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fragmentação</a:t>
            </a:r>
            <a:r>
              <a:rPr lang="pt-BR" sz="2600" spc="-95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política</a:t>
            </a:r>
            <a:r>
              <a:rPr lang="pt-BR" sz="2600" spc="-9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e</a:t>
            </a:r>
            <a:r>
              <a:rPr lang="pt-BR" sz="2600" spc="-90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territorial Relação</a:t>
            </a:r>
            <a:r>
              <a:rPr lang="pt-BR" sz="2600" spc="-6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de</a:t>
            </a:r>
            <a:r>
              <a:rPr lang="pt-BR" sz="2600" spc="-55" dirty="0">
                <a:latin typeface="Calibri"/>
                <a:cs typeface="Calibri"/>
              </a:rPr>
              <a:t> </a:t>
            </a:r>
            <a:r>
              <a:rPr lang="pt-BR" sz="2600" spc="-20" dirty="0">
                <a:latin typeface="Calibri"/>
                <a:cs typeface="Calibri"/>
              </a:rPr>
              <a:t>Vassalagem:</a:t>
            </a:r>
            <a:r>
              <a:rPr lang="pt-BR" sz="2600" spc="-6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senhor/</a:t>
            </a:r>
            <a:r>
              <a:rPr lang="pt-BR" sz="2600" spc="-5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vassalo Relação</a:t>
            </a:r>
            <a:r>
              <a:rPr lang="pt-BR" sz="2600" spc="-8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senhorial:</a:t>
            </a:r>
            <a:r>
              <a:rPr lang="pt-BR" sz="2600" spc="-8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senhor feudal/camponeses</a:t>
            </a:r>
            <a:endParaRPr lang="pt-BR" sz="2600" dirty="0">
              <a:latin typeface="Calibri"/>
              <a:cs typeface="Calibri"/>
            </a:endParaRPr>
          </a:p>
          <a:p>
            <a:pPr marL="12700" marR="5080" indent="2540" algn="ctr">
              <a:lnSpc>
                <a:spcPct val="100000"/>
              </a:lnSpc>
            </a:pPr>
            <a:r>
              <a:rPr lang="pt-BR" sz="2600" b="1" spc="-10" dirty="0">
                <a:latin typeface="Calibri"/>
                <a:cs typeface="Calibri"/>
              </a:rPr>
              <a:t>Econômico:</a:t>
            </a:r>
            <a:r>
              <a:rPr lang="pt-BR" sz="2600" b="1" spc="-5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unidades</a:t>
            </a:r>
            <a:r>
              <a:rPr lang="pt-BR" sz="2600" spc="-45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de</a:t>
            </a:r>
            <a:r>
              <a:rPr lang="pt-BR" sz="2600" spc="-50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produção</a:t>
            </a:r>
            <a:r>
              <a:rPr lang="pt-BR" sz="2600" spc="-50" dirty="0">
                <a:latin typeface="Calibri"/>
                <a:cs typeface="Calibri"/>
              </a:rPr>
              <a:t> </a:t>
            </a:r>
            <a:r>
              <a:rPr lang="pt-BR" sz="2600" spc="-25" dirty="0">
                <a:latin typeface="Calibri"/>
                <a:cs typeface="Calibri"/>
              </a:rPr>
              <a:t>de </a:t>
            </a:r>
            <a:r>
              <a:rPr lang="pt-BR" sz="2600" spc="-10" dirty="0">
                <a:latin typeface="Calibri"/>
                <a:cs typeface="Calibri"/>
              </a:rPr>
              <a:t>subsistência,</a:t>
            </a:r>
            <a:r>
              <a:rPr lang="pt-BR" sz="2600" spc="-75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com</a:t>
            </a:r>
            <a:r>
              <a:rPr lang="pt-BR" sz="2600" spc="-6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pequenas</a:t>
            </a:r>
            <a:r>
              <a:rPr lang="pt-BR" sz="2600" spc="-60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trocas comerciais</a:t>
            </a:r>
            <a:r>
              <a:rPr lang="pt-BR" sz="2600" spc="-75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Divisão</a:t>
            </a:r>
            <a:r>
              <a:rPr lang="pt-BR" sz="2600" spc="-75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da</a:t>
            </a:r>
            <a:r>
              <a:rPr lang="pt-BR" sz="2600" spc="-7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terra</a:t>
            </a:r>
            <a:r>
              <a:rPr lang="pt-BR" sz="2600" spc="-75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em</a:t>
            </a:r>
            <a:r>
              <a:rPr lang="pt-BR" sz="2600" spc="-7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feudos </a:t>
            </a:r>
            <a:r>
              <a:rPr lang="pt-BR" sz="2600" b="1" dirty="0">
                <a:latin typeface="Calibri"/>
                <a:cs typeface="Calibri"/>
              </a:rPr>
              <a:t>Social:</a:t>
            </a:r>
            <a:r>
              <a:rPr lang="pt-BR" sz="2600" b="1" spc="-85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rural</a:t>
            </a:r>
            <a:r>
              <a:rPr lang="pt-BR" sz="2600" spc="-5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e</a:t>
            </a:r>
            <a:r>
              <a:rPr lang="pt-BR" sz="2600" spc="-50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hierárquica</a:t>
            </a:r>
            <a:r>
              <a:rPr lang="pt-BR" sz="2600" spc="-30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MS PGothic"/>
                <a:cs typeface="MS PGothic"/>
              </a:rPr>
              <a:t>‣</a:t>
            </a:r>
            <a:r>
              <a:rPr lang="pt-BR" sz="2600" spc="-204" dirty="0">
                <a:latin typeface="MS PGothic"/>
                <a:cs typeface="MS PGothic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Sociedade </a:t>
            </a:r>
            <a:r>
              <a:rPr lang="pt-BR" sz="2600" spc="-20" dirty="0">
                <a:latin typeface="Calibri"/>
                <a:cs typeface="Calibri"/>
              </a:rPr>
              <a:t>estratificada:</a:t>
            </a:r>
            <a:r>
              <a:rPr lang="pt-BR" sz="2600" spc="-25" dirty="0">
                <a:latin typeface="Calibri"/>
                <a:cs typeface="Calibri"/>
              </a:rPr>
              <a:t> </a:t>
            </a:r>
            <a:r>
              <a:rPr lang="pt-BR" sz="2600" spc="-20" dirty="0">
                <a:latin typeface="Calibri"/>
                <a:cs typeface="Calibri"/>
              </a:rPr>
              <a:t>aristocracia </a:t>
            </a:r>
            <a:r>
              <a:rPr lang="pt-BR" sz="2600" dirty="0">
                <a:latin typeface="Calibri"/>
                <a:cs typeface="Calibri"/>
              </a:rPr>
              <a:t>&gt;</a:t>
            </a:r>
            <a:r>
              <a:rPr lang="pt-BR" sz="2600" spc="-2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camponeses Relação</a:t>
            </a:r>
            <a:r>
              <a:rPr lang="pt-BR" sz="2600" spc="-9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de</a:t>
            </a:r>
            <a:r>
              <a:rPr lang="pt-BR" sz="2600" spc="-8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trabalho:</a:t>
            </a:r>
            <a:r>
              <a:rPr lang="pt-BR" sz="2600" spc="-9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servidão,</a:t>
            </a:r>
            <a:r>
              <a:rPr lang="pt-BR" sz="2600" spc="-85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com</a:t>
            </a:r>
            <a:r>
              <a:rPr lang="pt-BR" sz="2600" spc="-8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trabalho </a:t>
            </a:r>
            <a:r>
              <a:rPr lang="pt-BR" sz="2600" dirty="0">
                <a:latin typeface="Calibri"/>
                <a:cs typeface="Calibri"/>
              </a:rPr>
              <a:t>livre</a:t>
            </a:r>
            <a:r>
              <a:rPr lang="pt-BR" sz="2600" spc="-9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limitado</a:t>
            </a:r>
            <a:endParaRPr lang="pt-BR" sz="2600" dirty="0">
              <a:latin typeface="Calibri"/>
              <a:cs typeface="Calibri"/>
            </a:endParaRPr>
          </a:p>
          <a:p>
            <a:pPr marL="225425" marR="213995" algn="ctr">
              <a:lnSpc>
                <a:spcPct val="100000"/>
              </a:lnSpc>
            </a:pPr>
            <a:r>
              <a:rPr lang="pt-BR" sz="2600" b="1" spc="-10" dirty="0">
                <a:latin typeface="Calibri"/>
                <a:cs typeface="Calibri"/>
              </a:rPr>
              <a:t>Cultural/</a:t>
            </a:r>
            <a:r>
              <a:rPr lang="pt-BR" sz="2600" b="1" spc="-80" dirty="0">
                <a:latin typeface="Calibri"/>
                <a:cs typeface="Calibri"/>
              </a:rPr>
              <a:t> </a:t>
            </a:r>
            <a:r>
              <a:rPr lang="pt-BR" sz="2600" b="1" spc="-10" dirty="0">
                <a:latin typeface="Calibri"/>
                <a:cs typeface="Calibri"/>
              </a:rPr>
              <a:t>Intelectual:</a:t>
            </a:r>
            <a:r>
              <a:rPr lang="pt-BR" sz="2600" b="1" spc="-5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Domínio</a:t>
            </a:r>
            <a:r>
              <a:rPr lang="pt-BR" sz="2600" spc="-8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da</a:t>
            </a:r>
            <a:r>
              <a:rPr lang="pt-BR" sz="2600" spc="-80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Leitura circunscrita</a:t>
            </a:r>
            <a:r>
              <a:rPr lang="pt-BR" sz="2600" spc="-90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à</a:t>
            </a:r>
            <a:r>
              <a:rPr lang="pt-BR" sz="2600" spc="-85" dirty="0">
                <a:latin typeface="Calibri"/>
                <a:cs typeface="Calibri"/>
              </a:rPr>
              <a:t> </a:t>
            </a:r>
            <a:r>
              <a:rPr lang="pt-BR" sz="2600" dirty="0">
                <a:latin typeface="Calibri"/>
                <a:cs typeface="Calibri"/>
              </a:rPr>
              <a:t>Igreja</a:t>
            </a:r>
            <a:r>
              <a:rPr lang="pt-BR" sz="2600" spc="-85" dirty="0">
                <a:latin typeface="Calibri"/>
                <a:cs typeface="Calibri"/>
              </a:rPr>
              <a:t> </a:t>
            </a:r>
            <a:r>
              <a:rPr lang="pt-BR" sz="2600" spc="-10" dirty="0">
                <a:latin typeface="Calibri"/>
                <a:cs typeface="Calibri"/>
              </a:rPr>
              <a:t>Católica</a:t>
            </a:r>
            <a:endParaRPr lang="pt-BR" sz="2600" dirty="0">
              <a:latin typeface="Calibri"/>
              <a:cs typeface="Calibri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F5FAAA3-B146-1474-B942-AFB6849B0654}"/>
              </a:ext>
            </a:extLst>
          </p:cNvPr>
          <p:cNvSpPr txBox="1"/>
          <p:nvPr/>
        </p:nvSpPr>
        <p:spPr>
          <a:xfrm>
            <a:off x="3910852" y="181470"/>
            <a:ext cx="437029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/>
              <a:t>Tabela comparativa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66B7195-05DB-A3D8-9B9B-1E683CD02A2D}"/>
              </a:ext>
            </a:extLst>
          </p:cNvPr>
          <p:cNvSpPr txBox="1"/>
          <p:nvPr/>
        </p:nvSpPr>
        <p:spPr>
          <a:xfrm>
            <a:off x="6095999" y="978493"/>
            <a:ext cx="6125134" cy="5781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BR" sz="2400" b="1" dirty="0">
                <a:solidFill>
                  <a:srgbClr val="000000"/>
                </a:solidFill>
                <a:latin typeface="Calibri"/>
                <a:cs typeface="Calibri"/>
              </a:rPr>
              <a:t>Idade</a:t>
            </a:r>
            <a:r>
              <a:rPr lang="pt-BR" sz="2400" b="1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400" b="1" dirty="0">
                <a:solidFill>
                  <a:srgbClr val="000000"/>
                </a:solidFill>
                <a:latin typeface="Calibri"/>
                <a:cs typeface="Calibri"/>
              </a:rPr>
              <a:t>Moderna</a:t>
            </a:r>
            <a:r>
              <a:rPr lang="pt-BR" sz="24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400" b="1" dirty="0">
                <a:solidFill>
                  <a:srgbClr val="000000"/>
                </a:solidFill>
                <a:latin typeface="Calibri"/>
                <a:cs typeface="Calibri"/>
              </a:rPr>
              <a:t>1453-</a:t>
            </a:r>
            <a:r>
              <a:rPr lang="pt-BR" sz="2400" b="1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400" b="1" spc="-20" dirty="0">
                <a:solidFill>
                  <a:srgbClr val="000000"/>
                </a:solidFill>
                <a:latin typeface="Calibri"/>
                <a:cs typeface="Calibri"/>
              </a:rPr>
              <a:t>1789 </a:t>
            </a: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BR" sz="2200" b="1" dirty="0">
                <a:solidFill>
                  <a:srgbClr val="000000"/>
                </a:solidFill>
                <a:latin typeface="Calibri"/>
                <a:cs typeface="Calibri"/>
              </a:rPr>
              <a:t>Político:</a:t>
            </a:r>
            <a:r>
              <a:rPr lang="pt-BR" sz="2200" b="1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200" b="0" spc="-10" dirty="0">
                <a:solidFill>
                  <a:srgbClr val="000000"/>
                </a:solidFill>
                <a:latin typeface="Calibri"/>
                <a:cs typeface="Calibri"/>
              </a:rPr>
              <a:t>centralização</a:t>
            </a:r>
            <a:r>
              <a:rPr lang="pt-BR" sz="2200" b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200" b="0" dirty="0">
                <a:solidFill>
                  <a:srgbClr val="000000"/>
                </a:solidFill>
                <a:latin typeface="Calibri"/>
                <a:cs typeface="Calibri"/>
              </a:rPr>
              <a:t>política</a:t>
            </a:r>
            <a:r>
              <a:rPr lang="pt-BR" sz="2200" b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200" b="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lang="pt-BR" sz="2200" b="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200" b="0" spc="-10" dirty="0">
                <a:solidFill>
                  <a:srgbClr val="000000"/>
                </a:solidFill>
                <a:latin typeface="Calibri"/>
                <a:cs typeface="Calibri"/>
              </a:rPr>
              <a:t>territorial surgimento</a:t>
            </a:r>
            <a:r>
              <a:rPr lang="pt-BR" sz="22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200" b="0" dirty="0">
                <a:solidFill>
                  <a:srgbClr val="000000"/>
                </a:solidFill>
                <a:latin typeface="Calibri"/>
                <a:cs typeface="Calibri"/>
              </a:rPr>
              <a:t>do</a:t>
            </a:r>
            <a:r>
              <a:rPr lang="pt-BR" sz="22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200" b="0" spc="-10" dirty="0">
                <a:solidFill>
                  <a:srgbClr val="000000"/>
                </a:solidFill>
                <a:latin typeface="Calibri"/>
                <a:cs typeface="Calibri"/>
              </a:rPr>
              <a:t>Estado</a:t>
            </a:r>
            <a:r>
              <a:rPr lang="pt-BR" sz="22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200" b="0" dirty="0">
                <a:solidFill>
                  <a:srgbClr val="000000"/>
                </a:solidFill>
                <a:latin typeface="Calibri"/>
                <a:cs typeface="Calibri"/>
              </a:rPr>
              <a:t>Nacional</a:t>
            </a:r>
            <a:r>
              <a:rPr lang="pt-BR" sz="22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200" b="0" dirty="0">
                <a:solidFill>
                  <a:srgbClr val="000000"/>
                </a:solidFill>
                <a:latin typeface="Calibri"/>
                <a:cs typeface="Calibri"/>
              </a:rPr>
              <a:t>Moderno</a:t>
            </a:r>
            <a:r>
              <a:rPr lang="pt-BR" sz="2200" b="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pt-BR" sz="2200" b="0" spc="-50" dirty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endParaRPr lang="pt-BR" sz="22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pt-BR" sz="2200" dirty="0">
                <a:latin typeface="Calibri"/>
                <a:cs typeface="Calibri"/>
              </a:rPr>
              <a:t>formação</a:t>
            </a:r>
            <a:r>
              <a:rPr lang="pt-BR" sz="2200" spc="-8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do</a:t>
            </a:r>
            <a:r>
              <a:rPr lang="pt-BR" sz="2200" spc="-7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Antigo</a:t>
            </a:r>
            <a:r>
              <a:rPr lang="pt-BR" sz="2200" spc="-7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Regime</a:t>
            </a:r>
            <a:endParaRPr lang="pt-BR" sz="2200" dirty="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lang="pt-BR" sz="2200" b="1" spc="-10" dirty="0">
                <a:latin typeface="Calibri"/>
                <a:cs typeface="Calibri"/>
              </a:rPr>
              <a:t>Econômico:</a:t>
            </a:r>
            <a:r>
              <a:rPr lang="pt-BR" sz="2200" b="1" spc="-6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produção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de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subsistência</a:t>
            </a:r>
            <a:r>
              <a:rPr lang="pt-BR" sz="2200" spc="-6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+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ampliação comercial</a:t>
            </a:r>
            <a:r>
              <a:rPr lang="pt-BR" sz="2200" spc="-4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no</a:t>
            </a:r>
            <a:r>
              <a:rPr lang="pt-BR" sz="2200" spc="-3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final</a:t>
            </a:r>
            <a:r>
              <a:rPr lang="pt-BR" sz="2200" spc="-3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da</a:t>
            </a:r>
            <a:r>
              <a:rPr lang="pt-BR" sz="2200" spc="-4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I.</a:t>
            </a:r>
            <a:r>
              <a:rPr lang="pt-BR" sz="2200" spc="-3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M.</a:t>
            </a:r>
            <a:r>
              <a:rPr lang="pt-BR" sz="2200" spc="-3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(feiras</a:t>
            </a:r>
            <a:r>
              <a:rPr lang="pt-BR" sz="2200" spc="-4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e</a:t>
            </a:r>
            <a:r>
              <a:rPr lang="pt-BR" sz="2200" spc="-3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comércio </a:t>
            </a:r>
            <a:r>
              <a:rPr lang="pt-BR" sz="2200" dirty="0">
                <a:latin typeface="Calibri"/>
                <a:cs typeface="Calibri"/>
              </a:rPr>
              <a:t>marítimo)</a:t>
            </a:r>
            <a:r>
              <a:rPr lang="pt-BR" sz="2200" spc="-4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Arial MT"/>
                <a:cs typeface="Arial MT"/>
              </a:rPr>
              <a:t>→</a:t>
            </a:r>
            <a:r>
              <a:rPr lang="pt-BR" sz="2200" spc="-155" dirty="0">
                <a:latin typeface="Arial MT"/>
                <a:cs typeface="Arial MT"/>
              </a:rPr>
              <a:t> </a:t>
            </a:r>
            <a:r>
              <a:rPr lang="pt-BR" sz="2200" dirty="0">
                <a:latin typeface="Calibri"/>
                <a:cs typeface="Calibri"/>
              </a:rPr>
              <a:t>Expansão</a:t>
            </a:r>
            <a:r>
              <a:rPr lang="pt-BR" sz="2200" spc="-4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Marítima</a:t>
            </a:r>
            <a:r>
              <a:rPr lang="pt-BR" sz="2200" spc="-4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e</a:t>
            </a:r>
            <a:r>
              <a:rPr lang="pt-BR" sz="2200" spc="-4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Mercantilismo </a:t>
            </a:r>
            <a:r>
              <a:rPr lang="pt-BR" sz="2200" b="1" dirty="0">
                <a:latin typeface="Calibri"/>
                <a:cs typeface="Calibri"/>
              </a:rPr>
              <a:t>Social:</a:t>
            </a:r>
            <a:r>
              <a:rPr lang="pt-BR" sz="2200" b="1" spc="-50" dirty="0">
                <a:latin typeface="Calibri"/>
                <a:cs typeface="Calibri"/>
              </a:rPr>
              <a:t> </a:t>
            </a:r>
            <a:r>
              <a:rPr lang="pt-BR" sz="2200" spc="-25" dirty="0">
                <a:latin typeface="Calibri"/>
                <a:cs typeface="Calibri"/>
              </a:rPr>
              <a:t>crescentemente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urbana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e</a:t>
            </a:r>
            <a:r>
              <a:rPr lang="pt-BR" sz="2200" spc="-5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hierárquica</a:t>
            </a:r>
            <a:r>
              <a:rPr lang="pt-BR" sz="2200" spc="-45" dirty="0">
                <a:latin typeface="Calibri"/>
                <a:cs typeface="Calibri"/>
              </a:rPr>
              <a:t> </a:t>
            </a:r>
            <a:r>
              <a:rPr lang="pt-BR" sz="2200" spc="-50" dirty="0">
                <a:latin typeface="MS PGothic"/>
                <a:cs typeface="MS PGothic"/>
              </a:rPr>
              <a:t>‣ </a:t>
            </a:r>
            <a:r>
              <a:rPr lang="pt-BR" sz="2200" spc="-10" dirty="0">
                <a:latin typeface="Calibri"/>
                <a:cs typeface="Calibri"/>
              </a:rPr>
              <a:t>Sociedade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estratificada: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aristocracia</a:t>
            </a:r>
            <a:r>
              <a:rPr lang="pt-BR" sz="2200" spc="-35" dirty="0">
                <a:latin typeface="Calibri"/>
                <a:cs typeface="Calibri"/>
              </a:rPr>
              <a:t> </a:t>
            </a:r>
            <a:r>
              <a:rPr lang="pt-BR" sz="2200" spc="-50" dirty="0">
                <a:latin typeface="Arial MT"/>
                <a:cs typeface="Arial MT"/>
              </a:rPr>
              <a:t>→ </a:t>
            </a:r>
            <a:r>
              <a:rPr lang="pt-BR" sz="2200" spc="-20" dirty="0">
                <a:latin typeface="Calibri"/>
                <a:cs typeface="Calibri"/>
              </a:rPr>
              <a:t>comerciantes</a:t>
            </a:r>
            <a:r>
              <a:rPr lang="pt-BR" sz="2200" spc="-5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e</a:t>
            </a:r>
            <a:r>
              <a:rPr lang="pt-BR" sz="2200" spc="-5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financeiros</a:t>
            </a:r>
            <a:r>
              <a:rPr lang="pt-BR" sz="2200" spc="-5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+</a:t>
            </a:r>
            <a:r>
              <a:rPr lang="pt-BR" sz="2200" spc="-4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camponeses</a:t>
            </a:r>
            <a:r>
              <a:rPr lang="pt-BR" sz="2200" spc="-30" dirty="0">
                <a:latin typeface="Calibri"/>
                <a:cs typeface="Calibri"/>
              </a:rPr>
              <a:t> </a:t>
            </a:r>
            <a:r>
              <a:rPr lang="pt-BR" sz="2200" spc="-50" dirty="0">
                <a:latin typeface="MS PGothic"/>
                <a:cs typeface="MS PGothic"/>
              </a:rPr>
              <a:t>‣ </a:t>
            </a:r>
            <a:r>
              <a:rPr lang="pt-BR" sz="2200" spc="-10" dirty="0">
                <a:latin typeface="Calibri"/>
                <a:cs typeface="Calibri"/>
              </a:rPr>
              <a:t>Relação</a:t>
            </a:r>
            <a:r>
              <a:rPr lang="pt-BR" sz="2200" spc="-7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de</a:t>
            </a:r>
            <a:r>
              <a:rPr lang="pt-BR" sz="2200" spc="-7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trabalho:</a:t>
            </a:r>
            <a:r>
              <a:rPr lang="pt-BR" sz="2200" spc="-7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servidão,</a:t>
            </a:r>
            <a:r>
              <a:rPr lang="pt-BR" sz="2200" spc="-7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com</a:t>
            </a:r>
            <a:r>
              <a:rPr lang="pt-BR" sz="2200" spc="-7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trabalho</a:t>
            </a:r>
            <a:r>
              <a:rPr lang="pt-BR" sz="2200" spc="-7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livre </a:t>
            </a:r>
            <a:r>
              <a:rPr lang="pt-BR" sz="2200" dirty="0">
                <a:latin typeface="Calibri"/>
                <a:cs typeface="Calibri"/>
              </a:rPr>
              <a:t>em</a:t>
            </a:r>
            <a:r>
              <a:rPr lang="pt-BR" sz="2200" spc="-5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expansão</a:t>
            </a:r>
            <a:r>
              <a:rPr lang="pt-BR" sz="2200" spc="-45" dirty="0">
                <a:latin typeface="Calibri"/>
                <a:cs typeface="Calibri"/>
              </a:rPr>
              <a:t> </a:t>
            </a:r>
            <a:r>
              <a:rPr lang="pt-BR" sz="2200" spc="-20" dirty="0">
                <a:latin typeface="Calibri"/>
                <a:cs typeface="Calibri"/>
              </a:rPr>
              <a:t>(Renascimento</a:t>
            </a:r>
            <a:r>
              <a:rPr lang="pt-BR" sz="2200" spc="-4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Urbano)</a:t>
            </a:r>
            <a:endParaRPr lang="pt-BR" sz="2200" dirty="0">
              <a:latin typeface="Calibri"/>
              <a:cs typeface="Calibri"/>
            </a:endParaRPr>
          </a:p>
          <a:p>
            <a:pPr marL="53975" marR="46990" indent="1905" algn="ctr">
              <a:lnSpc>
                <a:spcPct val="100000"/>
              </a:lnSpc>
            </a:pPr>
            <a:r>
              <a:rPr lang="pt-BR" sz="2200" b="1" dirty="0">
                <a:latin typeface="Calibri"/>
                <a:cs typeface="Calibri"/>
              </a:rPr>
              <a:t>Cultural/</a:t>
            </a:r>
            <a:r>
              <a:rPr lang="pt-BR" sz="2200" b="1" spc="-70" dirty="0">
                <a:latin typeface="Calibri"/>
                <a:cs typeface="Calibri"/>
              </a:rPr>
              <a:t> </a:t>
            </a:r>
            <a:r>
              <a:rPr lang="pt-BR" sz="2200" b="1" spc="-10" dirty="0">
                <a:latin typeface="Calibri"/>
                <a:cs typeface="Calibri"/>
              </a:rPr>
              <a:t>Intelectual:</a:t>
            </a:r>
            <a:r>
              <a:rPr lang="pt-BR" sz="2200" b="1" spc="-4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Aumento</a:t>
            </a:r>
            <a:r>
              <a:rPr lang="pt-BR" sz="2200" spc="-6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do</a:t>
            </a:r>
            <a:r>
              <a:rPr lang="pt-BR" sz="2200" spc="-65" dirty="0">
                <a:latin typeface="Calibri"/>
                <a:cs typeface="Calibri"/>
              </a:rPr>
              <a:t> </a:t>
            </a:r>
            <a:r>
              <a:rPr lang="pt-BR" sz="2200" spc="-20" dirty="0">
                <a:latin typeface="Calibri"/>
                <a:cs typeface="Calibri"/>
              </a:rPr>
              <a:t>letramento</a:t>
            </a:r>
            <a:r>
              <a:rPr lang="pt-BR" sz="2200" spc="-70" dirty="0">
                <a:latin typeface="Calibri"/>
                <a:cs typeface="Calibri"/>
              </a:rPr>
              <a:t> </a:t>
            </a:r>
            <a:r>
              <a:rPr lang="pt-BR" sz="2200" spc="-50" dirty="0">
                <a:latin typeface="Calibri"/>
                <a:cs typeface="Calibri"/>
              </a:rPr>
              <a:t>&gt; </a:t>
            </a:r>
            <a:r>
              <a:rPr lang="pt-BR" sz="2200" dirty="0">
                <a:latin typeface="Calibri"/>
                <a:cs typeface="Calibri"/>
              </a:rPr>
              <a:t>maior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pluralidade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religiosa</a:t>
            </a:r>
            <a:r>
              <a:rPr lang="pt-BR" sz="2200" spc="-6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e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intelectual</a:t>
            </a:r>
            <a:r>
              <a:rPr lang="pt-BR" sz="2200" spc="-60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+</a:t>
            </a:r>
            <a:r>
              <a:rPr lang="pt-BR" sz="2200" spc="-5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contato </a:t>
            </a:r>
            <a:r>
              <a:rPr lang="pt-BR" sz="2200" dirty="0">
                <a:latin typeface="Calibri"/>
                <a:cs typeface="Calibri"/>
              </a:rPr>
              <a:t>com</a:t>
            </a:r>
            <a:r>
              <a:rPr lang="pt-BR" sz="2200" spc="-70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outros</a:t>
            </a:r>
            <a:r>
              <a:rPr lang="pt-BR" sz="2200" spc="-75" dirty="0">
                <a:latin typeface="Calibri"/>
                <a:cs typeface="Calibri"/>
              </a:rPr>
              <a:t> </a:t>
            </a:r>
            <a:r>
              <a:rPr lang="pt-BR" sz="2200" dirty="0">
                <a:latin typeface="Calibri"/>
                <a:cs typeface="Calibri"/>
              </a:rPr>
              <a:t>povos</a:t>
            </a:r>
            <a:r>
              <a:rPr lang="pt-BR" sz="2200" spc="-75" dirty="0">
                <a:latin typeface="Calibri"/>
                <a:cs typeface="Calibri"/>
              </a:rPr>
              <a:t> </a:t>
            </a:r>
            <a:r>
              <a:rPr lang="pt-BR" sz="2200" spc="-10" dirty="0">
                <a:latin typeface="Calibri"/>
                <a:cs typeface="Calibri"/>
              </a:rPr>
              <a:t>(globalização)</a:t>
            </a:r>
            <a:endParaRPr lang="pt-BR" sz="2200" dirty="0">
              <a:latin typeface="Calibri"/>
              <a:cs typeface="Calibri"/>
            </a:endParaRPr>
          </a:p>
          <a:p>
            <a:pPr algn="ctr"/>
            <a:endParaRPr lang="pt-BR" sz="2000" dirty="0">
              <a:latin typeface="Calibri"/>
              <a:cs typeface="Calibri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50904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73EF4-4A1F-3A8C-EB96-B4CEB5075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773719C2-B345-C84A-FEA8-852CFD057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35F86998-68FF-BC18-6801-140517CDF83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" y="754656"/>
            <a:ext cx="12191999" cy="568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3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0A36C-8277-A2BD-2730-990A90CA2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EBB4F09A-CF72-9874-074A-55C7AE2E57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7B411A3-D536-638E-8E35-F36C7FA72001}"/>
              </a:ext>
            </a:extLst>
          </p:cNvPr>
          <p:cNvSpPr txBox="1"/>
          <p:nvPr/>
        </p:nvSpPr>
        <p:spPr>
          <a:xfrm>
            <a:off x="252132" y="983458"/>
            <a:ext cx="6098240" cy="5014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445" algn="l"/>
              </a:tabLst>
            </a:pPr>
            <a:r>
              <a:rPr lang="pt-BR" sz="1800" b="1" spc="-10" dirty="0">
                <a:latin typeface="Arial"/>
                <a:cs typeface="Arial"/>
              </a:rPr>
              <a:t>                     </a:t>
            </a:r>
            <a:r>
              <a:rPr lang="pt-BR" sz="2600" b="1" spc="-10" dirty="0">
                <a:latin typeface="Arial"/>
                <a:cs typeface="Arial"/>
              </a:rPr>
              <a:t>Estado Moderno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8445" algn="l"/>
              </a:tabLst>
            </a:pPr>
            <a:endParaRPr lang="pt-BR" sz="1800" b="1" spc="-10" dirty="0">
              <a:latin typeface="Arial"/>
              <a:cs typeface="Arial"/>
            </a:endParaRPr>
          </a:p>
          <a:p>
            <a:pPr marL="258445" indent="-245745">
              <a:lnSpc>
                <a:spcPct val="100000"/>
              </a:lnSpc>
              <a:spcBef>
                <a:spcPts val="100"/>
              </a:spcBef>
              <a:buChar char="●"/>
              <a:tabLst>
                <a:tab pos="258445" algn="l"/>
              </a:tabLst>
            </a:pPr>
            <a:r>
              <a:rPr lang="pt-BR" sz="1800" b="1" spc="-10" dirty="0">
                <a:latin typeface="Arial"/>
                <a:cs typeface="Arial"/>
              </a:rPr>
              <a:t>TERRITÓRIO/FRONTEIRA;</a:t>
            </a:r>
            <a:endParaRPr lang="pt-BR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lang="pt-BR" sz="1800" dirty="0">
              <a:latin typeface="Arial"/>
              <a:cs typeface="Arial"/>
            </a:endParaRPr>
          </a:p>
          <a:p>
            <a:pPr marL="258445" indent="-245745">
              <a:lnSpc>
                <a:spcPct val="100000"/>
              </a:lnSpc>
              <a:buChar char="●"/>
              <a:tabLst>
                <a:tab pos="258445" algn="l"/>
              </a:tabLst>
            </a:pPr>
            <a:r>
              <a:rPr lang="pt-BR" sz="1800" b="1" spc="-10" dirty="0">
                <a:latin typeface="Arial"/>
                <a:cs typeface="Arial"/>
              </a:rPr>
              <a:t>CENTRALIZAÇÃO;</a:t>
            </a:r>
            <a:endParaRPr lang="pt-BR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  <a:buFont typeface="Arial"/>
              <a:buChar char="●"/>
            </a:pPr>
            <a:endParaRPr lang="pt-BR" sz="1800" dirty="0">
              <a:latin typeface="Arial"/>
              <a:cs typeface="Arial"/>
            </a:endParaRPr>
          </a:p>
          <a:p>
            <a:pPr marL="12700" marR="1461135" indent="245745">
              <a:lnSpc>
                <a:spcPct val="100000"/>
              </a:lnSpc>
              <a:buChar char="●"/>
              <a:tabLst>
                <a:tab pos="258445" algn="l"/>
              </a:tabLst>
            </a:pPr>
            <a:r>
              <a:rPr lang="pt-BR" sz="1800" b="1" dirty="0">
                <a:latin typeface="Arial"/>
                <a:cs typeface="Arial"/>
              </a:rPr>
              <a:t>CRESCIMENTO</a:t>
            </a:r>
            <a:r>
              <a:rPr lang="pt-BR" sz="1800" b="1" spc="-70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DO</a:t>
            </a:r>
            <a:r>
              <a:rPr lang="pt-BR" sz="1800" b="1" spc="-140" dirty="0">
                <a:latin typeface="Arial"/>
                <a:cs typeface="Arial"/>
              </a:rPr>
              <a:t> </a:t>
            </a:r>
            <a:r>
              <a:rPr lang="pt-BR" sz="1800" b="1" spc="-25" dirty="0">
                <a:latin typeface="Arial"/>
                <a:cs typeface="Arial"/>
              </a:rPr>
              <a:t>APARELHO </a:t>
            </a:r>
            <a:r>
              <a:rPr lang="pt-BR" sz="1800" b="1" spc="-10" dirty="0">
                <a:latin typeface="Arial"/>
                <a:cs typeface="Arial"/>
              </a:rPr>
              <a:t>ESTATAL;</a:t>
            </a:r>
            <a:endParaRPr lang="pt-BR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  <a:buFont typeface="Arial"/>
              <a:buChar char="●"/>
            </a:pPr>
            <a:endParaRPr lang="pt-BR" sz="1800" dirty="0">
              <a:latin typeface="Arial"/>
              <a:cs typeface="Arial"/>
            </a:endParaRPr>
          </a:p>
          <a:p>
            <a:pPr marL="12700" marR="5080" indent="245745">
              <a:lnSpc>
                <a:spcPct val="100000"/>
              </a:lnSpc>
              <a:buChar char="●"/>
              <a:tabLst>
                <a:tab pos="258445" algn="l"/>
              </a:tabLst>
            </a:pPr>
            <a:r>
              <a:rPr lang="pt-BR" sz="1800" b="1" dirty="0">
                <a:latin typeface="Arial"/>
                <a:cs typeface="Arial"/>
              </a:rPr>
              <a:t>HOMOGENEIZAÇÃO</a:t>
            </a:r>
            <a:r>
              <a:rPr lang="pt-BR" sz="1800" b="1" spc="-80" dirty="0">
                <a:latin typeface="Arial"/>
                <a:cs typeface="Arial"/>
              </a:rPr>
              <a:t> </a:t>
            </a:r>
            <a:r>
              <a:rPr lang="pt-BR" sz="1800" b="1" spc="-25" dirty="0">
                <a:latin typeface="Arial"/>
                <a:cs typeface="Arial"/>
              </a:rPr>
              <a:t>CULTURAL</a:t>
            </a:r>
            <a:r>
              <a:rPr lang="pt-BR" sz="1800" b="1" spc="-80" dirty="0">
                <a:latin typeface="Arial"/>
                <a:cs typeface="Arial"/>
              </a:rPr>
              <a:t> </a:t>
            </a:r>
            <a:r>
              <a:rPr lang="pt-BR" sz="1800" b="1" spc="-10" dirty="0">
                <a:latin typeface="Arial"/>
                <a:cs typeface="Arial"/>
              </a:rPr>
              <a:t>(LÍNGUA, RELIGIÃO);</a:t>
            </a:r>
            <a:endParaRPr lang="pt-BR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  <a:buFont typeface="Arial"/>
              <a:buChar char="●"/>
            </a:pPr>
            <a:endParaRPr lang="pt-BR" sz="1800" dirty="0">
              <a:latin typeface="Arial"/>
              <a:cs typeface="Arial"/>
            </a:endParaRPr>
          </a:p>
          <a:p>
            <a:pPr marL="12700" marR="624205" indent="245745">
              <a:lnSpc>
                <a:spcPct val="100000"/>
              </a:lnSpc>
              <a:buChar char="●"/>
              <a:tabLst>
                <a:tab pos="258445" algn="l"/>
              </a:tabLst>
            </a:pPr>
            <a:r>
              <a:rPr lang="pt-BR" sz="1800" b="1" spc="-10" dirty="0">
                <a:latin typeface="Arial"/>
                <a:cs typeface="Arial"/>
              </a:rPr>
              <a:t>CENTRALIZAÇÃO</a:t>
            </a:r>
            <a:r>
              <a:rPr lang="pt-BR" sz="1800" b="1" spc="-6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E</a:t>
            </a:r>
            <a:r>
              <a:rPr lang="pt-BR" sz="1800" b="1" spc="-65" dirty="0">
                <a:latin typeface="Arial"/>
                <a:cs typeface="Arial"/>
              </a:rPr>
              <a:t> </a:t>
            </a:r>
            <a:r>
              <a:rPr lang="pt-BR" sz="1800" b="1" spc="-10" dirty="0">
                <a:latin typeface="Arial"/>
                <a:cs typeface="Arial"/>
              </a:rPr>
              <a:t>PADRONIZAÇÃO </a:t>
            </a:r>
            <a:r>
              <a:rPr lang="pt-BR" sz="1800" b="1" dirty="0">
                <a:latin typeface="Arial"/>
                <a:cs typeface="Arial"/>
              </a:rPr>
              <a:t>ECONÔMICA</a:t>
            </a:r>
            <a:r>
              <a:rPr lang="pt-BR" sz="1800" b="1" spc="-100" dirty="0">
                <a:latin typeface="Arial"/>
                <a:cs typeface="Arial"/>
              </a:rPr>
              <a:t> </a:t>
            </a:r>
            <a:r>
              <a:rPr lang="pt-BR" sz="1800" b="1" spc="-20" dirty="0">
                <a:latin typeface="Arial"/>
                <a:cs typeface="Arial"/>
              </a:rPr>
              <a:t>(SISTEMA</a:t>
            </a:r>
            <a:r>
              <a:rPr lang="pt-BR" sz="1800" b="1" spc="-95" dirty="0">
                <a:latin typeface="Arial"/>
                <a:cs typeface="Arial"/>
              </a:rPr>
              <a:t> </a:t>
            </a:r>
            <a:r>
              <a:rPr lang="pt-BR" sz="1800" b="1" spc="-10" dirty="0">
                <a:latin typeface="Arial"/>
                <a:cs typeface="Arial"/>
              </a:rPr>
              <a:t>FINANCEIRO, TRIBUTÁRIO);</a:t>
            </a:r>
            <a:endParaRPr lang="pt-BR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0"/>
              </a:spcBef>
              <a:buFont typeface="Arial"/>
              <a:buChar char="●"/>
            </a:pPr>
            <a:endParaRPr lang="pt-BR" sz="1800" dirty="0">
              <a:latin typeface="Arial"/>
              <a:cs typeface="Arial"/>
            </a:endParaRPr>
          </a:p>
          <a:p>
            <a:pPr marL="258445" indent="-245745">
              <a:lnSpc>
                <a:spcPct val="100000"/>
              </a:lnSpc>
              <a:buChar char="●"/>
              <a:tabLst>
                <a:tab pos="258445" algn="l"/>
              </a:tabLst>
            </a:pPr>
            <a:r>
              <a:rPr lang="pt-BR" sz="1800" b="1" spc="-25" dirty="0">
                <a:latin typeface="Arial"/>
                <a:cs typeface="Arial"/>
              </a:rPr>
              <a:t>PADRONIZAÇÃO</a:t>
            </a:r>
            <a:r>
              <a:rPr lang="pt-BR" sz="1800" b="1" spc="-4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DA</a:t>
            </a:r>
            <a:r>
              <a:rPr lang="pt-BR" sz="1800" b="1" spc="-120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LEI</a:t>
            </a:r>
            <a:r>
              <a:rPr lang="pt-BR" sz="1800" b="1" spc="-45" dirty="0">
                <a:latin typeface="Arial"/>
                <a:cs typeface="Arial"/>
              </a:rPr>
              <a:t> </a:t>
            </a:r>
            <a:r>
              <a:rPr lang="pt-BR" sz="1800" b="1" spc="-10" dirty="0">
                <a:latin typeface="Arial"/>
                <a:cs typeface="Arial"/>
              </a:rPr>
              <a:t>(DIREITO)</a:t>
            </a:r>
            <a:endParaRPr lang="pt-BR" sz="1800" dirty="0">
              <a:latin typeface="Arial"/>
              <a:cs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E06DE54-3462-CE37-F567-CE1ACD5866BC}"/>
              </a:ext>
            </a:extLst>
          </p:cNvPr>
          <p:cNvSpPr txBox="1"/>
          <p:nvPr/>
        </p:nvSpPr>
        <p:spPr>
          <a:xfrm>
            <a:off x="5841628" y="1064249"/>
            <a:ext cx="6098240" cy="4975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05" marR="30480">
              <a:lnSpc>
                <a:spcPct val="100000"/>
              </a:lnSpc>
              <a:spcBef>
                <a:spcPts val="100"/>
              </a:spcBef>
              <a:buSzPct val="86842"/>
              <a:tabLst>
                <a:tab pos="224154" algn="l"/>
              </a:tabLst>
            </a:pPr>
            <a:r>
              <a:rPr lang="pt-BR" sz="2600" b="1" spc="-10" dirty="0">
                <a:latin typeface="Arial"/>
                <a:cs typeface="Arial"/>
              </a:rPr>
              <a:t>              Antigo Regime</a:t>
            </a:r>
          </a:p>
          <a:p>
            <a:pPr marL="1905" marR="30480">
              <a:lnSpc>
                <a:spcPct val="100000"/>
              </a:lnSpc>
              <a:spcBef>
                <a:spcPts val="100"/>
              </a:spcBef>
              <a:buSzPct val="86842"/>
              <a:tabLst>
                <a:tab pos="224154" algn="l"/>
              </a:tabLst>
            </a:pPr>
            <a:endParaRPr lang="pt-BR" sz="1800" b="1" spc="-10" dirty="0">
              <a:latin typeface="Arial"/>
              <a:cs typeface="Arial"/>
            </a:endParaRPr>
          </a:p>
          <a:p>
            <a:pPr marL="12700" marR="30480" indent="-10795">
              <a:lnSpc>
                <a:spcPct val="100000"/>
              </a:lnSpc>
              <a:spcBef>
                <a:spcPts val="100"/>
              </a:spcBef>
              <a:buSzPct val="86842"/>
              <a:buFont typeface="Arial MT"/>
              <a:buChar char="●"/>
              <a:tabLst>
                <a:tab pos="224154" algn="l"/>
              </a:tabLst>
            </a:pPr>
            <a:r>
              <a:rPr lang="pt-BR" sz="1800" b="1" spc="-10" dirty="0">
                <a:latin typeface="Arial"/>
                <a:cs typeface="Arial"/>
              </a:rPr>
              <a:t>	ABSOLUTISMO:</a:t>
            </a:r>
            <a:r>
              <a:rPr lang="pt-BR" sz="1800" b="1" spc="-9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AB</a:t>
            </a:r>
            <a:r>
              <a:rPr lang="pt-BR" sz="1800" b="1" spc="-2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SOLUTIS</a:t>
            </a:r>
            <a:r>
              <a:rPr lang="pt-BR" sz="1800" b="1" spc="-2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-</a:t>
            </a:r>
            <a:r>
              <a:rPr lang="pt-BR" sz="1800" b="1" spc="-2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SEM</a:t>
            </a:r>
            <a:r>
              <a:rPr lang="pt-BR" sz="1800" b="1" spc="-25" dirty="0">
                <a:latin typeface="Arial"/>
                <a:cs typeface="Arial"/>
              </a:rPr>
              <a:t> </a:t>
            </a:r>
            <a:r>
              <a:rPr lang="pt-BR" sz="1800" b="1" spc="-10" dirty="0">
                <a:latin typeface="Arial"/>
                <a:cs typeface="Arial"/>
              </a:rPr>
              <a:t>LIGAÇÃO </a:t>
            </a:r>
            <a:r>
              <a:rPr lang="pt-BR" sz="1800" b="1" dirty="0">
                <a:latin typeface="Arial"/>
                <a:cs typeface="Arial"/>
              </a:rPr>
              <a:t>MODELO</a:t>
            </a:r>
            <a:r>
              <a:rPr lang="pt-BR" sz="1800" b="1" spc="-10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POLÍTICO</a:t>
            </a:r>
            <a:r>
              <a:rPr lang="pt-BR" sz="1800" b="1" spc="-5" dirty="0">
                <a:latin typeface="Arial"/>
                <a:cs typeface="Arial"/>
              </a:rPr>
              <a:t> </a:t>
            </a:r>
            <a:r>
              <a:rPr lang="pt-BR" sz="1800" b="1" spc="-35" dirty="0">
                <a:latin typeface="Arial"/>
                <a:cs typeface="Arial"/>
              </a:rPr>
              <a:t>MONARQUISTA</a:t>
            </a:r>
            <a:r>
              <a:rPr lang="pt-BR" sz="1800" b="1" spc="-80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SEM</a:t>
            </a:r>
            <a:r>
              <a:rPr lang="pt-BR" sz="1800" b="1" spc="-5" dirty="0">
                <a:latin typeface="Arial"/>
                <a:cs typeface="Arial"/>
              </a:rPr>
              <a:t> </a:t>
            </a:r>
            <a:r>
              <a:rPr lang="pt-BR" sz="1800" b="1" spc="-25" dirty="0">
                <a:latin typeface="Arial"/>
                <a:cs typeface="Arial"/>
              </a:rPr>
              <a:t>TER </a:t>
            </a:r>
            <a:r>
              <a:rPr lang="pt-BR" sz="1800" b="1" dirty="0">
                <a:latin typeface="Arial"/>
                <a:cs typeface="Arial"/>
              </a:rPr>
              <a:t>QUE</a:t>
            </a:r>
            <a:r>
              <a:rPr lang="pt-BR" sz="1800" b="1" spc="-50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DAR</a:t>
            </a:r>
            <a:r>
              <a:rPr lang="pt-BR" sz="1800" b="1" spc="-35" dirty="0">
                <a:latin typeface="Arial"/>
                <a:cs typeface="Arial"/>
              </a:rPr>
              <a:t> </a:t>
            </a:r>
            <a:r>
              <a:rPr lang="pt-BR" sz="1800" b="1" spc="-40" dirty="0">
                <a:latin typeface="Arial"/>
                <a:cs typeface="Arial"/>
              </a:rPr>
              <a:t>SATISFAÇÃO</a:t>
            </a:r>
            <a:r>
              <a:rPr lang="pt-BR" sz="1800" b="1" spc="-90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AO</a:t>
            </a:r>
            <a:r>
              <a:rPr lang="pt-BR" sz="1800" b="1" spc="-35" dirty="0">
                <a:latin typeface="Arial"/>
                <a:cs typeface="Arial"/>
              </a:rPr>
              <a:t> </a:t>
            </a:r>
            <a:r>
              <a:rPr lang="pt-BR" sz="1800" b="1" spc="-40" dirty="0">
                <a:latin typeface="Arial"/>
                <a:cs typeface="Arial"/>
              </a:rPr>
              <a:t>VATICANO</a:t>
            </a:r>
            <a:r>
              <a:rPr lang="pt-BR" sz="1800" b="1" spc="-3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NEM</a:t>
            </a:r>
            <a:r>
              <a:rPr lang="pt-BR" sz="1800" b="1" spc="-100" dirty="0">
                <a:latin typeface="Arial"/>
                <a:cs typeface="Arial"/>
              </a:rPr>
              <a:t> </a:t>
            </a:r>
            <a:r>
              <a:rPr lang="pt-BR" sz="1800" b="1" spc="-50" dirty="0">
                <a:latin typeface="Arial"/>
                <a:cs typeface="Arial"/>
              </a:rPr>
              <a:t>A </a:t>
            </a:r>
            <a:r>
              <a:rPr lang="pt-BR" sz="1800" b="1" spc="-20" dirty="0">
                <a:latin typeface="Arial"/>
                <a:cs typeface="Arial"/>
              </a:rPr>
              <a:t>ARISTOCRACIA</a:t>
            </a:r>
            <a:r>
              <a:rPr lang="pt-BR" sz="1800" b="1" spc="-90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CONFESSIONALIZAÇÃO</a:t>
            </a:r>
            <a:r>
              <a:rPr lang="pt-BR" sz="1800" b="1" spc="-15" dirty="0">
                <a:latin typeface="Arial"/>
                <a:cs typeface="Arial"/>
              </a:rPr>
              <a:t> </a:t>
            </a:r>
            <a:r>
              <a:rPr lang="pt-BR" sz="1800" b="1" spc="-25" dirty="0">
                <a:latin typeface="Arial"/>
                <a:cs typeface="Arial"/>
              </a:rPr>
              <a:t>DO </a:t>
            </a:r>
            <a:r>
              <a:rPr lang="pt-BR" sz="1800" b="1" spc="-10" dirty="0">
                <a:latin typeface="Arial"/>
                <a:cs typeface="Arial"/>
              </a:rPr>
              <a:t>ESTADO</a:t>
            </a:r>
            <a:endParaRPr lang="pt-BR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  <a:buFont typeface="Arial MT"/>
              <a:buChar char="●"/>
            </a:pPr>
            <a:endParaRPr lang="pt-BR" sz="1800" dirty="0">
              <a:latin typeface="Arial"/>
              <a:cs typeface="Arial"/>
            </a:endParaRPr>
          </a:p>
          <a:p>
            <a:pPr marL="12700" marR="503555" indent="211454">
              <a:lnSpc>
                <a:spcPct val="100000"/>
              </a:lnSpc>
              <a:buChar char="●"/>
              <a:tabLst>
                <a:tab pos="224154" algn="l"/>
              </a:tabLst>
            </a:pPr>
            <a:r>
              <a:rPr lang="pt-BR" sz="1800" b="1" spc="-10" dirty="0">
                <a:latin typeface="Arial"/>
                <a:cs typeface="Arial"/>
              </a:rPr>
              <a:t>MERCANTILISMO:</a:t>
            </a:r>
            <a:r>
              <a:rPr lang="pt-BR" sz="1800" b="1" spc="-3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MODELO</a:t>
            </a:r>
            <a:r>
              <a:rPr lang="pt-BR" sz="1800" b="1" spc="-30" dirty="0">
                <a:latin typeface="Arial"/>
                <a:cs typeface="Arial"/>
              </a:rPr>
              <a:t> </a:t>
            </a:r>
            <a:r>
              <a:rPr lang="pt-BR" sz="1800" b="1" spc="-10" dirty="0">
                <a:latin typeface="Arial"/>
                <a:cs typeface="Arial"/>
              </a:rPr>
              <a:t>ECONÔMICO </a:t>
            </a:r>
            <a:r>
              <a:rPr lang="pt-BR" sz="1800" b="1" dirty="0">
                <a:latin typeface="Arial"/>
                <a:cs typeface="Arial"/>
              </a:rPr>
              <a:t>COMÉRCIO</a:t>
            </a:r>
            <a:r>
              <a:rPr lang="pt-BR" sz="1800" b="1" spc="-2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DE</a:t>
            </a:r>
            <a:r>
              <a:rPr lang="pt-BR" sz="1800" b="1" spc="-25" dirty="0">
                <a:latin typeface="Arial"/>
                <a:cs typeface="Arial"/>
              </a:rPr>
              <a:t> </a:t>
            </a:r>
            <a:r>
              <a:rPr lang="pt-BR" sz="1800" b="1" spc="-10" dirty="0">
                <a:latin typeface="Arial"/>
                <a:cs typeface="Arial"/>
              </a:rPr>
              <a:t>PRODUTOS</a:t>
            </a:r>
            <a:endParaRPr lang="pt-BR" sz="18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pt-BR" sz="1800" b="1" spc="-25" dirty="0">
                <a:latin typeface="Arial"/>
                <a:cs typeface="Arial"/>
              </a:rPr>
              <a:t>NÃO-MANUFATURADOS/MAQUINOFATURADOS </a:t>
            </a:r>
            <a:r>
              <a:rPr lang="pt-BR" sz="1800" b="1" dirty="0">
                <a:latin typeface="Arial"/>
                <a:cs typeface="Arial"/>
              </a:rPr>
              <a:t>PROTECIONISMO</a:t>
            </a:r>
            <a:r>
              <a:rPr lang="pt-BR" sz="1800" b="1" spc="-40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E</a:t>
            </a:r>
            <a:r>
              <a:rPr lang="pt-BR" sz="1800" b="1" spc="-35" dirty="0">
                <a:latin typeface="Arial"/>
                <a:cs typeface="Arial"/>
              </a:rPr>
              <a:t> </a:t>
            </a:r>
            <a:r>
              <a:rPr lang="pt-BR" sz="1800" b="1" spc="-10" dirty="0">
                <a:latin typeface="Arial"/>
                <a:cs typeface="Arial"/>
              </a:rPr>
              <a:t>CONTROLE</a:t>
            </a:r>
            <a:r>
              <a:rPr lang="pt-BR" sz="1800" b="1" spc="-3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DO</a:t>
            </a:r>
            <a:r>
              <a:rPr lang="pt-BR" sz="1800" b="1" spc="-40" dirty="0">
                <a:latin typeface="Arial"/>
                <a:cs typeface="Arial"/>
              </a:rPr>
              <a:t> </a:t>
            </a:r>
            <a:r>
              <a:rPr lang="pt-BR" sz="1800" b="1" spc="-10" dirty="0">
                <a:latin typeface="Arial"/>
                <a:cs typeface="Arial"/>
              </a:rPr>
              <a:t>ESTADO </a:t>
            </a:r>
            <a:r>
              <a:rPr lang="pt-BR" sz="1800" b="1" dirty="0">
                <a:latin typeface="Arial"/>
                <a:cs typeface="Arial"/>
              </a:rPr>
              <a:t>SOBRE</a:t>
            </a:r>
            <a:r>
              <a:rPr lang="pt-BR" sz="1800" b="1" spc="-2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O</a:t>
            </a:r>
            <a:r>
              <a:rPr lang="pt-BR" sz="1800" b="1" spc="-2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COMÉRCIO</a:t>
            </a:r>
            <a:r>
              <a:rPr lang="pt-BR" sz="1800" b="1" spc="-20" dirty="0">
                <a:latin typeface="Arial"/>
                <a:cs typeface="Arial"/>
              </a:rPr>
              <a:t> </a:t>
            </a:r>
            <a:r>
              <a:rPr lang="pt-BR" sz="1800" b="1" spc="-10" dirty="0">
                <a:latin typeface="Arial"/>
                <a:cs typeface="Arial"/>
              </a:rPr>
              <a:t>METALISMO</a:t>
            </a:r>
            <a:endParaRPr lang="pt-BR"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lang="pt-BR" sz="1800" dirty="0">
              <a:latin typeface="Arial"/>
              <a:cs typeface="Arial"/>
            </a:endParaRPr>
          </a:p>
          <a:p>
            <a:pPr marL="12700" marR="117475" indent="211454">
              <a:lnSpc>
                <a:spcPct val="100000"/>
              </a:lnSpc>
              <a:buChar char="●"/>
              <a:tabLst>
                <a:tab pos="224154" algn="l"/>
              </a:tabLst>
            </a:pPr>
            <a:r>
              <a:rPr lang="pt-BR" sz="1800" b="1" spc="-20" dirty="0">
                <a:latin typeface="Arial"/>
                <a:cs typeface="Arial"/>
              </a:rPr>
              <a:t>PREDOMINÂNCIA</a:t>
            </a:r>
            <a:r>
              <a:rPr lang="pt-BR" sz="1800" b="1" spc="-100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DA</a:t>
            </a:r>
            <a:r>
              <a:rPr lang="pt-BR" sz="1800" b="1" spc="-100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IGREJA:</a:t>
            </a:r>
            <a:r>
              <a:rPr lang="pt-BR" sz="1800" b="1" spc="-30" dirty="0">
                <a:latin typeface="Arial"/>
                <a:cs typeface="Arial"/>
              </a:rPr>
              <a:t> </a:t>
            </a:r>
            <a:r>
              <a:rPr lang="pt-BR" sz="1800" b="1" spc="-10" dirty="0">
                <a:latin typeface="Arial"/>
                <a:cs typeface="Arial"/>
              </a:rPr>
              <a:t>MODELO </a:t>
            </a:r>
            <a:r>
              <a:rPr lang="pt-BR" sz="1800" b="1" spc="-25" dirty="0">
                <a:latin typeface="Arial"/>
                <a:cs typeface="Arial"/>
              </a:rPr>
              <a:t>CULTURAL/INTELECTUAL</a:t>
            </a:r>
            <a:r>
              <a:rPr lang="pt-BR" sz="1800" b="1" spc="-20" dirty="0">
                <a:latin typeface="Arial"/>
                <a:cs typeface="Arial"/>
              </a:rPr>
              <a:t> </a:t>
            </a:r>
            <a:r>
              <a:rPr lang="pt-BR" sz="1800" b="1" spc="-10" dirty="0">
                <a:latin typeface="Arial"/>
                <a:cs typeface="Arial"/>
              </a:rPr>
              <a:t>DISCURSO </a:t>
            </a:r>
            <a:r>
              <a:rPr lang="pt-BR" sz="1800" b="1" dirty="0">
                <a:latin typeface="Arial"/>
                <a:cs typeface="Arial"/>
              </a:rPr>
              <a:t>RELIGIOSO</a:t>
            </a:r>
            <a:r>
              <a:rPr lang="pt-BR" sz="1800" b="1" spc="-35" dirty="0">
                <a:latin typeface="Arial"/>
                <a:cs typeface="Arial"/>
              </a:rPr>
              <a:t> </a:t>
            </a:r>
            <a:r>
              <a:rPr lang="pt-BR" sz="1800" b="1" spc="-55" dirty="0">
                <a:latin typeface="Arial"/>
                <a:cs typeface="Arial"/>
              </a:rPr>
              <a:t>PARA</a:t>
            </a:r>
            <a:r>
              <a:rPr lang="pt-BR" sz="1800" b="1" spc="-7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LEGITIMAR</a:t>
            </a:r>
            <a:r>
              <a:rPr lang="pt-BR" sz="1800" b="1" spc="-20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O</a:t>
            </a:r>
            <a:r>
              <a:rPr lang="pt-BR" sz="1800" b="1" spc="-20" dirty="0">
                <a:latin typeface="Arial"/>
                <a:cs typeface="Arial"/>
              </a:rPr>
              <a:t> </a:t>
            </a:r>
            <a:r>
              <a:rPr lang="pt-BR" sz="1800" b="1" spc="-10" dirty="0">
                <a:latin typeface="Arial"/>
                <a:cs typeface="Arial"/>
              </a:rPr>
              <a:t>GOVERNO </a:t>
            </a:r>
            <a:r>
              <a:rPr lang="pt-BR" sz="1800" b="1" spc="-20" dirty="0">
                <a:latin typeface="Arial"/>
                <a:cs typeface="Arial"/>
              </a:rPr>
              <a:t>PREDOMINÂNCIA</a:t>
            </a:r>
            <a:r>
              <a:rPr lang="pt-BR" sz="1800" b="1" spc="-80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RELIGIOSA</a:t>
            </a:r>
            <a:r>
              <a:rPr lang="pt-BR" sz="1800" b="1" spc="-80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NOS</a:t>
            </a:r>
            <a:r>
              <a:rPr lang="pt-BR" sz="1800" b="1" spc="-80" dirty="0">
                <a:latin typeface="Arial"/>
                <a:cs typeface="Arial"/>
              </a:rPr>
              <a:t> </a:t>
            </a:r>
            <a:r>
              <a:rPr lang="pt-BR" sz="1800" b="1" spc="-10" dirty="0">
                <a:latin typeface="Arial"/>
                <a:cs typeface="Arial"/>
              </a:rPr>
              <a:t>ASSUNTOS CULTURAIS</a:t>
            </a:r>
            <a:endParaRPr lang="pt-BR" sz="1800" dirty="0">
              <a:latin typeface="Arial"/>
              <a:cs typeface="Arial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64629F-C492-DDBE-4853-26C5D825B011}"/>
              </a:ext>
            </a:extLst>
          </p:cNvPr>
          <p:cNvSpPr txBox="1"/>
          <p:nvPr/>
        </p:nvSpPr>
        <p:spPr>
          <a:xfrm>
            <a:off x="3993777" y="232772"/>
            <a:ext cx="59032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/>
              <a:t>Quadro explicativo</a:t>
            </a:r>
          </a:p>
        </p:txBody>
      </p:sp>
    </p:spTree>
    <p:extLst>
      <p:ext uri="{BB962C8B-B14F-4D97-AF65-F5344CB8AC3E}">
        <p14:creationId xmlns:p14="http://schemas.microsoft.com/office/powerpoint/2010/main" val="953227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E3B22-E11E-0702-902E-7AA99814A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D0D36D6A-5DCC-C70D-57E3-0B20BC4EBC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7BFE4F2B-8C9B-44F4-33FD-197796DC990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598" y="873123"/>
            <a:ext cx="5886448" cy="555456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0C8C6A6-98DB-EE37-0C4C-FB005C376AF5}"/>
              </a:ext>
            </a:extLst>
          </p:cNvPr>
          <p:cNvSpPr txBox="1"/>
          <p:nvPr/>
        </p:nvSpPr>
        <p:spPr>
          <a:xfrm>
            <a:off x="2914651" y="258153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pt-BR" sz="1800" b="1" dirty="0">
                <a:latin typeface="Arial"/>
                <a:cs typeface="Arial"/>
              </a:rPr>
              <a:t>ABSOLUTISMO</a:t>
            </a:r>
            <a:r>
              <a:rPr lang="pt-BR" sz="1800" b="1" spc="-50" dirty="0">
                <a:latin typeface="Arial"/>
                <a:cs typeface="Arial"/>
              </a:rPr>
              <a:t> </a:t>
            </a:r>
            <a:r>
              <a:rPr lang="pt-BR" sz="1800" b="1" spc="-10" dirty="0">
                <a:latin typeface="Arial"/>
                <a:cs typeface="Arial"/>
              </a:rPr>
              <a:t>HABSBURGO</a:t>
            </a:r>
            <a:r>
              <a:rPr lang="pt-BR" sz="1800" b="1" spc="-4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CARLOS</a:t>
            </a:r>
            <a:r>
              <a:rPr lang="pt-BR" sz="1800" b="1" spc="-50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V</a:t>
            </a:r>
            <a:r>
              <a:rPr lang="pt-BR" sz="1800" b="1" spc="-45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E</a:t>
            </a:r>
            <a:r>
              <a:rPr lang="pt-BR" sz="1800" b="1" spc="-50" dirty="0">
                <a:latin typeface="Arial"/>
                <a:cs typeface="Arial"/>
              </a:rPr>
              <a:t> </a:t>
            </a:r>
            <a:r>
              <a:rPr lang="pt-BR" sz="1800" b="1" dirty="0">
                <a:latin typeface="Arial"/>
                <a:cs typeface="Arial"/>
              </a:rPr>
              <a:t>FELIPE</a:t>
            </a:r>
            <a:r>
              <a:rPr lang="pt-BR" sz="1800" b="1" spc="-45" dirty="0">
                <a:latin typeface="Arial"/>
                <a:cs typeface="Arial"/>
              </a:rPr>
              <a:t> </a:t>
            </a:r>
            <a:r>
              <a:rPr lang="pt-BR" sz="1800" b="1" spc="-25" dirty="0">
                <a:latin typeface="Arial"/>
                <a:cs typeface="Arial"/>
              </a:rPr>
              <a:t>II</a:t>
            </a:r>
            <a:endParaRPr lang="pt-BR" sz="1800" dirty="0">
              <a:latin typeface="Arial"/>
              <a:cs typeface="Arial"/>
            </a:endParaRPr>
          </a:p>
        </p:txBody>
      </p:sp>
      <p:pic>
        <p:nvPicPr>
          <p:cNvPr id="5" name="object 3">
            <a:extLst>
              <a:ext uri="{FF2B5EF4-FFF2-40B4-BE49-F238E27FC236}">
                <a16:creationId xmlns:a16="http://schemas.microsoft.com/office/drawing/2014/main" id="{0982E033-8FD8-CD85-A274-EDE1A26F35F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57047" y="873124"/>
            <a:ext cx="6234952" cy="555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854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3384BC-7D2D-1174-439D-97432E294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EBEAC62-2AC7-6D3B-5BBD-D936C1CA3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0BE1F5E6-3EF7-DD92-B397-B3581D47547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050" y="1065450"/>
            <a:ext cx="12152950" cy="532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66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00A67-2055-C7F5-9C4B-6EC72C42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5579B4C-7A74-376E-52BC-70223243B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object 3">
            <a:extLst>
              <a:ext uri="{FF2B5EF4-FFF2-40B4-BE49-F238E27FC236}">
                <a16:creationId xmlns:a16="http://schemas.microsoft.com/office/drawing/2014/main" id="{1DEE6A26-2DB3-FA80-4F16-AF8F2565D6B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040975"/>
            <a:ext cx="12192000" cy="54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91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673A3-018E-7FB1-8153-910049109C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4E72D1A-9C2B-1025-2A26-0F7FB1A65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8D3B6D5-1E0E-A4FA-4B5C-94D79670C58D}"/>
              </a:ext>
            </a:extLst>
          </p:cNvPr>
          <p:cNvSpPr txBox="1"/>
          <p:nvPr/>
        </p:nvSpPr>
        <p:spPr>
          <a:xfrm>
            <a:off x="0" y="1322515"/>
            <a:ext cx="12192000" cy="4774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14999"/>
              </a:lnSpc>
              <a:spcBef>
                <a:spcPts val="100"/>
              </a:spcBef>
            </a:pPr>
            <a:r>
              <a:rPr lang="pt-BR" sz="1200" dirty="0"/>
              <a:t>“</a:t>
            </a:r>
            <a:r>
              <a:rPr lang="pt-BR" dirty="0"/>
              <a:t>O</a:t>
            </a:r>
            <a:r>
              <a:rPr lang="pt-BR" spc="85" dirty="0"/>
              <a:t> </a:t>
            </a:r>
            <a:r>
              <a:rPr lang="pt-BR" dirty="0"/>
              <a:t>estudo</a:t>
            </a:r>
            <a:r>
              <a:rPr lang="pt-BR" spc="85" dirty="0"/>
              <a:t> </a:t>
            </a:r>
            <a:r>
              <a:rPr lang="pt-BR" dirty="0"/>
              <a:t>é</a:t>
            </a:r>
            <a:r>
              <a:rPr lang="pt-BR" spc="90" dirty="0"/>
              <a:t> </a:t>
            </a:r>
            <a:r>
              <a:rPr lang="pt-BR" dirty="0"/>
              <a:t>indispensável,</a:t>
            </a:r>
            <a:r>
              <a:rPr lang="pt-BR" spc="90" dirty="0"/>
              <a:t> </a:t>
            </a:r>
            <a:r>
              <a:rPr lang="pt-BR" dirty="0"/>
              <a:t>assim</a:t>
            </a:r>
            <a:r>
              <a:rPr lang="pt-BR" spc="90" dirty="0"/>
              <a:t> </a:t>
            </a:r>
            <a:r>
              <a:rPr lang="pt-BR" dirty="0"/>
              <a:t>como</a:t>
            </a:r>
            <a:r>
              <a:rPr lang="pt-BR" spc="90" dirty="0"/>
              <a:t> </a:t>
            </a:r>
            <a:r>
              <a:rPr lang="pt-BR" dirty="0"/>
              <a:t>os</a:t>
            </a:r>
            <a:r>
              <a:rPr lang="pt-BR" spc="90" dirty="0"/>
              <a:t> </a:t>
            </a:r>
            <a:r>
              <a:rPr lang="pt-BR" dirty="0"/>
              <a:t>bons</a:t>
            </a:r>
            <a:r>
              <a:rPr lang="pt-BR" spc="95" dirty="0"/>
              <a:t> </a:t>
            </a:r>
            <a:r>
              <a:rPr lang="pt-BR" dirty="0"/>
              <a:t>exemplos</a:t>
            </a:r>
            <a:r>
              <a:rPr lang="pt-BR" spc="90" dirty="0"/>
              <a:t> </a:t>
            </a:r>
            <a:r>
              <a:rPr lang="pt-BR" dirty="0"/>
              <a:t>e</a:t>
            </a:r>
            <a:r>
              <a:rPr lang="pt-BR" spc="85" dirty="0"/>
              <a:t> </a:t>
            </a:r>
            <a:r>
              <a:rPr lang="pt-BR" dirty="0"/>
              <a:t>os</a:t>
            </a:r>
            <a:r>
              <a:rPr lang="pt-BR" spc="95" dirty="0"/>
              <a:t> </a:t>
            </a:r>
            <a:r>
              <a:rPr lang="pt-BR" dirty="0"/>
              <a:t>bons</a:t>
            </a:r>
            <a:r>
              <a:rPr lang="pt-BR" spc="90" dirty="0"/>
              <a:t> </a:t>
            </a:r>
            <a:r>
              <a:rPr lang="pt-BR" dirty="0"/>
              <a:t>hábitos.</a:t>
            </a:r>
            <a:r>
              <a:rPr lang="pt-BR" spc="95" dirty="0"/>
              <a:t> </a:t>
            </a:r>
            <a:r>
              <a:rPr lang="pt-BR" dirty="0"/>
              <a:t>Ele</a:t>
            </a:r>
            <a:r>
              <a:rPr lang="pt-BR" spc="85" dirty="0"/>
              <a:t> </a:t>
            </a:r>
            <a:r>
              <a:rPr lang="pt-BR" dirty="0"/>
              <a:t>é</a:t>
            </a:r>
            <a:r>
              <a:rPr lang="pt-BR" spc="85" dirty="0"/>
              <a:t> </a:t>
            </a:r>
            <a:r>
              <a:rPr lang="pt-BR" dirty="0"/>
              <a:t>necessário</a:t>
            </a:r>
            <a:r>
              <a:rPr lang="pt-BR" spc="95" dirty="0"/>
              <a:t> </a:t>
            </a:r>
            <a:r>
              <a:rPr lang="pt-BR" dirty="0"/>
              <a:t>para</a:t>
            </a:r>
            <a:r>
              <a:rPr lang="pt-BR" spc="85" dirty="0"/>
              <a:t> </a:t>
            </a:r>
            <a:r>
              <a:rPr lang="pt-BR" dirty="0"/>
              <a:t>todo</a:t>
            </a:r>
            <a:r>
              <a:rPr lang="pt-BR" spc="95" dirty="0"/>
              <a:t> </a:t>
            </a:r>
            <a:r>
              <a:rPr lang="pt-BR" dirty="0"/>
              <a:t>o</a:t>
            </a:r>
            <a:r>
              <a:rPr lang="pt-BR" spc="90" dirty="0"/>
              <a:t> </a:t>
            </a:r>
            <a:r>
              <a:rPr lang="pt-BR" dirty="0"/>
              <a:t>mundo,</a:t>
            </a:r>
            <a:r>
              <a:rPr lang="pt-BR" spc="90" dirty="0"/>
              <a:t> </a:t>
            </a:r>
            <a:r>
              <a:rPr lang="pt-BR" dirty="0"/>
              <a:t>mas</a:t>
            </a:r>
            <a:r>
              <a:rPr lang="pt-BR" spc="95" dirty="0"/>
              <a:t> </a:t>
            </a:r>
            <a:r>
              <a:rPr lang="pt-BR" spc="-20" dirty="0"/>
              <a:t>para </a:t>
            </a:r>
            <a:r>
              <a:rPr lang="pt-BR" dirty="0"/>
              <a:t>vós</a:t>
            </a:r>
            <a:r>
              <a:rPr lang="pt-BR" spc="95" dirty="0"/>
              <a:t> </a:t>
            </a:r>
            <a:r>
              <a:rPr lang="pt-BR" dirty="0"/>
              <a:t>mais</a:t>
            </a:r>
            <a:r>
              <a:rPr lang="pt-BR" spc="100" dirty="0"/>
              <a:t> </a:t>
            </a:r>
            <a:r>
              <a:rPr lang="pt-BR" dirty="0"/>
              <a:t>que</a:t>
            </a:r>
            <a:r>
              <a:rPr lang="pt-BR" spc="95" dirty="0"/>
              <a:t> </a:t>
            </a:r>
            <a:r>
              <a:rPr lang="pt-BR" dirty="0"/>
              <a:t>para</a:t>
            </a:r>
            <a:r>
              <a:rPr lang="pt-BR" spc="100" dirty="0"/>
              <a:t> </a:t>
            </a:r>
            <a:r>
              <a:rPr lang="pt-BR" dirty="0"/>
              <a:t>os</a:t>
            </a:r>
            <a:r>
              <a:rPr lang="pt-BR" spc="100" dirty="0"/>
              <a:t> </a:t>
            </a:r>
            <a:r>
              <a:rPr lang="pt-BR" dirty="0"/>
              <a:t>outros,</a:t>
            </a:r>
            <a:r>
              <a:rPr lang="pt-BR" spc="95" dirty="0"/>
              <a:t> </a:t>
            </a:r>
            <a:r>
              <a:rPr lang="pt-BR" dirty="0"/>
              <a:t>julgo</a:t>
            </a:r>
            <a:r>
              <a:rPr lang="pt-BR" spc="100" dirty="0"/>
              <a:t> </a:t>
            </a:r>
            <a:r>
              <a:rPr lang="pt-BR" dirty="0"/>
              <a:t>eu,</a:t>
            </a:r>
            <a:r>
              <a:rPr lang="pt-BR" spc="95" dirty="0"/>
              <a:t> </a:t>
            </a:r>
            <a:r>
              <a:rPr lang="pt-BR" dirty="0"/>
              <a:t>pois</a:t>
            </a:r>
            <a:r>
              <a:rPr lang="pt-BR" spc="100" dirty="0"/>
              <a:t> </a:t>
            </a:r>
            <a:r>
              <a:rPr lang="pt-BR" dirty="0"/>
              <a:t>deveis</a:t>
            </a:r>
            <a:r>
              <a:rPr lang="pt-BR" spc="100" dirty="0"/>
              <a:t> </a:t>
            </a:r>
            <a:r>
              <a:rPr lang="pt-BR" dirty="0"/>
              <a:t>conhecer</a:t>
            </a:r>
            <a:r>
              <a:rPr lang="pt-BR" spc="95" dirty="0"/>
              <a:t> </a:t>
            </a:r>
            <a:r>
              <a:rPr lang="pt-BR" dirty="0"/>
              <a:t>os</a:t>
            </a:r>
            <a:r>
              <a:rPr lang="pt-BR" spc="100" dirty="0"/>
              <a:t> </a:t>
            </a:r>
            <a:r>
              <a:rPr lang="pt-BR" dirty="0"/>
              <a:t>territórios</a:t>
            </a:r>
            <a:r>
              <a:rPr lang="pt-BR" spc="100" dirty="0"/>
              <a:t> </a:t>
            </a:r>
            <a:r>
              <a:rPr lang="pt-BR" dirty="0"/>
              <a:t>sobre</a:t>
            </a:r>
            <a:r>
              <a:rPr lang="pt-BR" spc="95" dirty="0"/>
              <a:t> </a:t>
            </a:r>
            <a:r>
              <a:rPr lang="pt-BR" dirty="0"/>
              <a:t>os</a:t>
            </a:r>
            <a:r>
              <a:rPr lang="pt-BR" spc="100" dirty="0"/>
              <a:t> </a:t>
            </a:r>
            <a:r>
              <a:rPr lang="pt-BR" dirty="0"/>
              <a:t>quais</a:t>
            </a:r>
            <a:r>
              <a:rPr lang="pt-BR" spc="95" dirty="0"/>
              <a:t> </a:t>
            </a:r>
            <a:r>
              <a:rPr lang="pt-BR" dirty="0"/>
              <a:t>reinareis,</a:t>
            </a:r>
            <a:r>
              <a:rPr lang="pt-BR" spc="100" dirty="0"/>
              <a:t> </a:t>
            </a:r>
            <a:r>
              <a:rPr lang="pt-BR" dirty="0"/>
              <a:t>sua</a:t>
            </a:r>
            <a:r>
              <a:rPr lang="pt-BR" spc="100" dirty="0"/>
              <a:t> </a:t>
            </a:r>
            <a:r>
              <a:rPr lang="pt-BR" dirty="0"/>
              <a:t>situação,</a:t>
            </a:r>
            <a:r>
              <a:rPr lang="pt-BR" spc="95" dirty="0"/>
              <a:t> </a:t>
            </a:r>
            <a:r>
              <a:rPr lang="pt-BR" dirty="0"/>
              <a:t>a</a:t>
            </a:r>
            <a:r>
              <a:rPr lang="pt-BR" spc="100" dirty="0"/>
              <a:t> </a:t>
            </a:r>
            <a:r>
              <a:rPr lang="pt-BR" spc="-10" dirty="0"/>
              <a:t>distância </a:t>
            </a:r>
            <a:r>
              <a:rPr lang="pt-BR" dirty="0"/>
              <a:t>que</a:t>
            </a:r>
            <a:r>
              <a:rPr lang="pt-BR" spc="55" dirty="0"/>
              <a:t> </a:t>
            </a:r>
            <a:r>
              <a:rPr lang="pt-BR" dirty="0"/>
              <a:t>separa</a:t>
            </a:r>
            <a:r>
              <a:rPr lang="pt-BR" spc="60" dirty="0"/>
              <a:t> </a:t>
            </a:r>
            <a:r>
              <a:rPr lang="pt-BR" dirty="0"/>
              <a:t>uns</a:t>
            </a:r>
            <a:r>
              <a:rPr lang="pt-BR" spc="65" dirty="0"/>
              <a:t> </a:t>
            </a:r>
            <a:r>
              <a:rPr lang="pt-BR" dirty="0"/>
              <a:t>dos</a:t>
            </a:r>
            <a:r>
              <a:rPr lang="pt-BR" spc="60" dirty="0"/>
              <a:t> </a:t>
            </a:r>
            <a:r>
              <a:rPr lang="pt-BR" dirty="0"/>
              <a:t>outros</a:t>
            </a:r>
            <a:r>
              <a:rPr lang="pt-BR" spc="65" dirty="0"/>
              <a:t> </a:t>
            </a:r>
            <a:r>
              <a:rPr lang="pt-BR" dirty="0"/>
              <a:t>e</a:t>
            </a:r>
            <a:r>
              <a:rPr lang="pt-BR" spc="60" dirty="0"/>
              <a:t> </a:t>
            </a:r>
            <a:r>
              <a:rPr lang="pt-BR" dirty="0"/>
              <a:t>as</a:t>
            </a:r>
            <a:r>
              <a:rPr lang="pt-BR" spc="60" dirty="0"/>
              <a:t> </a:t>
            </a:r>
            <a:r>
              <a:rPr lang="pt-BR" dirty="0"/>
              <a:t>línguas</a:t>
            </a:r>
            <a:r>
              <a:rPr lang="pt-BR" spc="65" dirty="0"/>
              <a:t> </a:t>
            </a:r>
            <a:r>
              <a:rPr lang="pt-BR" dirty="0"/>
              <a:t>que</a:t>
            </a:r>
            <a:r>
              <a:rPr lang="pt-BR" spc="60" dirty="0"/>
              <a:t> </a:t>
            </a:r>
            <a:r>
              <a:rPr lang="pt-BR" dirty="0"/>
              <a:t>neles</a:t>
            </a:r>
            <a:r>
              <a:rPr lang="pt-BR" spc="65" dirty="0"/>
              <a:t> </a:t>
            </a:r>
            <a:r>
              <a:rPr lang="pt-BR" dirty="0"/>
              <a:t>se</a:t>
            </a:r>
            <a:r>
              <a:rPr lang="pt-BR" spc="55" dirty="0"/>
              <a:t> </a:t>
            </a:r>
            <a:r>
              <a:rPr lang="pt-BR" dirty="0"/>
              <a:t>falam.</a:t>
            </a:r>
            <a:r>
              <a:rPr lang="pt-BR" spc="65" dirty="0"/>
              <a:t> </a:t>
            </a:r>
            <a:r>
              <a:rPr lang="pt-BR" dirty="0"/>
              <a:t>Será</a:t>
            </a:r>
            <a:r>
              <a:rPr lang="pt-BR" spc="60" dirty="0"/>
              <a:t> </a:t>
            </a:r>
            <a:r>
              <a:rPr lang="pt-BR" dirty="0"/>
              <a:t>preciso</a:t>
            </a:r>
            <a:r>
              <a:rPr lang="pt-BR" spc="60" dirty="0"/>
              <a:t> </a:t>
            </a:r>
            <a:r>
              <a:rPr lang="pt-BR" dirty="0"/>
              <a:t>que</a:t>
            </a:r>
            <a:r>
              <a:rPr lang="pt-BR" spc="60" dirty="0"/>
              <a:t> </a:t>
            </a:r>
            <a:r>
              <a:rPr lang="pt-BR" dirty="0"/>
              <a:t>sejais</a:t>
            </a:r>
            <a:r>
              <a:rPr lang="pt-BR" spc="65" dirty="0"/>
              <a:t> </a:t>
            </a:r>
            <a:r>
              <a:rPr lang="pt-BR" dirty="0"/>
              <a:t>compreendido</a:t>
            </a:r>
            <a:r>
              <a:rPr lang="pt-BR" spc="65" dirty="0"/>
              <a:t> </a:t>
            </a:r>
            <a:r>
              <a:rPr lang="pt-BR" dirty="0"/>
              <a:t>e</a:t>
            </a:r>
            <a:r>
              <a:rPr lang="pt-BR" spc="55" dirty="0"/>
              <a:t> </a:t>
            </a:r>
            <a:r>
              <a:rPr lang="pt-BR" dirty="0"/>
              <a:t>que</a:t>
            </a:r>
            <a:r>
              <a:rPr lang="pt-BR" spc="60" dirty="0"/>
              <a:t> </a:t>
            </a:r>
            <a:r>
              <a:rPr lang="pt-BR" dirty="0"/>
              <a:t>compreendais</a:t>
            </a:r>
            <a:r>
              <a:rPr lang="pt-BR" spc="65" dirty="0"/>
              <a:t> </a:t>
            </a:r>
            <a:r>
              <a:rPr lang="pt-BR" dirty="0"/>
              <a:t>o</a:t>
            </a:r>
            <a:r>
              <a:rPr lang="pt-BR" spc="60" dirty="0"/>
              <a:t> </a:t>
            </a:r>
            <a:r>
              <a:rPr lang="pt-BR" spc="-25" dirty="0"/>
              <a:t>que </a:t>
            </a:r>
            <a:r>
              <a:rPr lang="pt-BR" dirty="0"/>
              <a:t>vos for</a:t>
            </a:r>
            <a:r>
              <a:rPr lang="pt-BR" spc="5" dirty="0"/>
              <a:t> </a:t>
            </a:r>
            <a:r>
              <a:rPr lang="pt-BR" dirty="0"/>
              <a:t>dito;</a:t>
            </a:r>
            <a:r>
              <a:rPr lang="pt-BR" spc="5" dirty="0"/>
              <a:t> </a:t>
            </a:r>
            <a:r>
              <a:rPr lang="pt-BR" dirty="0"/>
              <a:t>para</a:t>
            </a:r>
            <a:r>
              <a:rPr lang="pt-BR" spc="5" dirty="0"/>
              <a:t> </a:t>
            </a:r>
            <a:r>
              <a:rPr lang="pt-BR" dirty="0"/>
              <a:t>isso,</a:t>
            </a:r>
            <a:r>
              <a:rPr lang="pt-BR" spc="5" dirty="0"/>
              <a:t> </a:t>
            </a:r>
            <a:r>
              <a:rPr lang="pt-BR" dirty="0"/>
              <a:t>nada</a:t>
            </a:r>
            <a:r>
              <a:rPr lang="pt-BR" spc="5" dirty="0"/>
              <a:t> </a:t>
            </a:r>
            <a:r>
              <a:rPr lang="pt-BR" dirty="0"/>
              <a:t>há</a:t>
            </a:r>
            <a:r>
              <a:rPr lang="pt-BR" spc="5" dirty="0"/>
              <a:t> </a:t>
            </a:r>
            <a:r>
              <a:rPr lang="pt-BR" dirty="0"/>
              <a:t>de</a:t>
            </a:r>
            <a:r>
              <a:rPr lang="pt-BR" spc="5" dirty="0"/>
              <a:t> </a:t>
            </a:r>
            <a:r>
              <a:rPr lang="pt-BR" dirty="0"/>
              <a:t>mais</a:t>
            </a:r>
            <a:r>
              <a:rPr lang="pt-BR" spc="5" dirty="0"/>
              <a:t> </a:t>
            </a:r>
            <a:r>
              <a:rPr lang="pt-BR" dirty="0"/>
              <a:t>indispensável</a:t>
            </a:r>
            <a:r>
              <a:rPr lang="pt-BR" spc="5" dirty="0"/>
              <a:t> </a:t>
            </a:r>
            <a:r>
              <a:rPr lang="pt-BR" dirty="0"/>
              <a:t>e</a:t>
            </a:r>
            <a:r>
              <a:rPr lang="pt-BR" spc="5" dirty="0"/>
              <a:t> </a:t>
            </a:r>
            <a:r>
              <a:rPr lang="pt-BR" dirty="0"/>
              <a:t>universal</a:t>
            </a:r>
            <a:r>
              <a:rPr lang="pt-BR" spc="5" dirty="0"/>
              <a:t> </a:t>
            </a:r>
            <a:r>
              <a:rPr lang="pt-BR" dirty="0"/>
              <a:t>do</a:t>
            </a:r>
            <a:r>
              <a:rPr lang="pt-BR" spc="5" dirty="0"/>
              <a:t> </a:t>
            </a:r>
            <a:r>
              <a:rPr lang="pt-BR" dirty="0"/>
              <a:t>que</a:t>
            </a:r>
            <a:r>
              <a:rPr lang="pt-BR" spc="5" dirty="0"/>
              <a:t> </a:t>
            </a:r>
            <a:r>
              <a:rPr lang="pt-BR" dirty="0"/>
              <a:t>o</a:t>
            </a:r>
            <a:r>
              <a:rPr lang="pt-BR" spc="5" dirty="0"/>
              <a:t> </a:t>
            </a:r>
            <a:r>
              <a:rPr lang="pt-BR" dirty="0"/>
              <a:t>latim.</a:t>
            </a:r>
            <a:r>
              <a:rPr lang="pt-BR" spc="5" dirty="0"/>
              <a:t> </a:t>
            </a:r>
            <a:r>
              <a:rPr lang="pt-BR" dirty="0"/>
              <a:t>Recomendo,</a:t>
            </a:r>
            <a:r>
              <a:rPr lang="pt-BR" spc="5" dirty="0"/>
              <a:t> </a:t>
            </a:r>
            <a:r>
              <a:rPr lang="pt-BR" dirty="0"/>
              <a:t>portanto,</a:t>
            </a:r>
            <a:r>
              <a:rPr lang="pt-BR" spc="5" dirty="0"/>
              <a:t> </a:t>
            </a:r>
            <a:r>
              <a:rPr lang="pt-BR" dirty="0"/>
              <a:t>insistentemente,</a:t>
            </a:r>
            <a:r>
              <a:rPr lang="pt-BR" spc="5" dirty="0"/>
              <a:t> </a:t>
            </a:r>
            <a:r>
              <a:rPr lang="pt-BR" spc="-25" dirty="0"/>
              <a:t>que </a:t>
            </a:r>
            <a:r>
              <a:rPr lang="pt-BR" dirty="0"/>
              <a:t>os</a:t>
            </a:r>
            <a:r>
              <a:rPr lang="pt-BR" spc="55" dirty="0"/>
              <a:t> </a:t>
            </a:r>
            <a:r>
              <a:rPr lang="pt-BR" dirty="0"/>
              <a:t>aprendais</a:t>
            </a:r>
            <a:r>
              <a:rPr lang="pt-BR" spc="60" dirty="0"/>
              <a:t> </a:t>
            </a:r>
            <a:r>
              <a:rPr lang="pt-BR" dirty="0"/>
              <a:t>bem;</a:t>
            </a:r>
            <a:r>
              <a:rPr lang="pt-BR" spc="60" dirty="0"/>
              <a:t> </a:t>
            </a:r>
            <a:r>
              <a:rPr lang="pt-BR" dirty="0"/>
              <a:t>não</a:t>
            </a:r>
            <a:r>
              <a:rPr lang="pt-BR" spc="55" dirty="0"/>
              <a:t> </a:t>
            </a:r>
            <a:r>
              <a:rPr lang="pt-BR" dirty="0"/>
              <a:t>fiqueis</a:t>
            </a:r>
            <a:r>
              <a:rPr lang="pt-BR" spc="60" dirty="0"/>
              <a:t> </a:t>
            </a:r>
            <a:r>
              <a:rPr lang="pt-BR" dirty="0"/>
              <a:t>sujeito</a:t>
            </a:r>
            <a:r>
              <a:rPr lang="pt-BR" spc="60" dirty="0"/>
              <a:t> </a:t>
            </a:r>
            <a:r>
              <a:rPr lang="pt-BR" dirty="0"/>
              <a:t>a</a:t>
            </a:r>
            <a:r>
              <a:rPr lang="pt-BR" spc="60" dirty="0"/>
              <a:t> </a:t>
            </a:r>
            <a:r>
              <a:rPr lang="pt-BR" dirty="0"/>
              <a:t>não</a:t>
            </a:r>
            <a:r>
              <a:rPr lang="pt-BR" spc="55" dirty="0"/>
              <a:t> </a:t>
            </a:r>
            <a:r>
              <a:rPr lang="pt-BR" dirty="0"/>
              <a:t>conseguir</a:t>
            </a:r>
            <a:r>
              <a:rPr lang="pt-BR" spc="60" dirty="0"/>
              <a:t> </a:t>
            </a:r>
            <a:r>
              <a:rPr lang="pt-BR" dirty="0"/>
              <a:t>vos</a:t>
            </a:r>
            <a:r>
              <a:rPr lang="pt-BR" spc="60" dirty="0"/>
              <a:t> </a:t>
            </a:r>
            <a:r>
              <a:rPr lang="pt-BR" dirty="0"/>
              <a:t>expressar</a:t>
            </a:r>
            <a:r>
              <a:rPr lang="pt-BR" spc="55" dirty="0"/>
              <a:t> </a:t>
            </a:r>
            <a:r>
              <a:rPr lang="pt-BR" dirty="0"/>
              <a:t>nessa</a:t>
            </a:r>
            <a:r>
              <a:rPr lang="pt-BR" spc="60" dirty="0"/>
              <a:t> </a:t>
            </a:r>
            <a:r>
              <a:rPr lang="pt-BR" dirty="0"/>
              <a:t>língua</a:t>
            </a:r>
            <a:r>
              <a:rPr lang="pt-BR" spc="60" dirty="0"/>
              <a:t> </a:t>
            </a:r>
            <a:r>
              <a:rPr lang="pt-BR" dirty="0"/>
              <a:t>por</a:t>
            </a:r>
            <a:r>
              <a:rPr lang="pt-BR" spc="60" dirty="0"/>
              <a:t> </a:t>
            </a:r>
            <a:r>
              <a:rPr lang="pt-BR" dirty="0"/>
              <a:t>medo</a:t>
            </a:r>
            <a:r>
              <a:rPr lang="pt-BR" spc="55" dirty="0"/>
              <a:t> </a:t>
            </a:r>
            <a:r>
              <a:rPr lang="pt-BR" dirty="0"/>
              <a:t>do</a:t>
            </a:r>
            <a:r>
              <a:rPr lang="pt-BR" spc="60" dirty="0"/>
              <a:t> </a:t>
            </a:r>
            <a:r>
              <a:rPr lang="pt-BR" dirty="0" err="1"/>
              <a:t>rídiculo</a:t>
            </a:r>
            <a:r>
              <a:rPr lang="pt-BR" dirty="0"/>
              <a:t>.</a:t>
            </a:r>
            <a:r>
              <a:rPr lang="pt-BR" spc="25" dirty="0"/>
              <a:t> </a:t>
            </a:r>
            <a:r>
              <a:rPr lang="pt-BR" dirty="0"/>
              <a:t>Também</a:t>
            </a:r>
            <a:r>
              <a:rPr lang="pt-BR" spc="60" dirty="0"/>
              <a:t> </a:t>
            </a:r>
            <a:r>
              <a:rPr lang="pt-BR" dirty="0"/>
              <a:t>seria</a:t>
            </a:r>
            <a:r>
              <a:rPr lang="pt-BR" spc="60" dirty="0"/>
              <a:t> </a:t>
            </a:r>
            <a:r>
              <a:rPr lang="pt-BR" spc="-25" dirty="0"/>
              <a:t>bom </a:t>
            </a:r>
            <a:r>
              <a:rPr lang="pt-BR" dirty="0"/>
              <a:t>terdes</a:t>
            </a:r>
            <a:r>
              <a:rPr lang="pt-BR" spc="-70" dirty="0"/>
              <a:t> </a:t>
            </a:r>
            <a:r>
              <a:rPr lang="pt-BR" dirty="0"/>
              <a:t>algumas</a:t>
            </a:r>
            <a:r>
              <a:rPr lang="pt-BR" spc="-70" dirty="0"/>
              <a:t> </a:t>
            </a:r>
            <a:r>
              <a:rPr lang="pt-BR" dirty="0"/>
              <a:t>noções</a:t>
            </a:r>
            <a:r>
              <a:rPr lang="pt-BR" spc="-65" dirty="0"/>
              <a:t> </a:t>
            </a:r>
            <a:r>
              <a:rPr lang="pt-BR" dirty="0"/>
              <a:t>do</a:t>
            </a:r>
            <a:r>
              <a:rPr lang="pt-BR" spc="-65" dirty="0"/>
              <a:t> </a:t>
            </a:r>
            <a:r>
              <a:rPr lang="pt-BR" dirty="0"/>
              <a:t>francês</a:t>
            </a:r>
            <a:r>
              <a:rPr lang="pt-BR" spc="-65" dirty="0"/>
              <a:t> </a:t>
            </a:r>
            <a:r>
              <a:rPr lang="pt-BR" spc="-10" dirty="0"/>
              <a:t>(...)</a:t>
            </a:r>
            <a:endParaRPr lang="pt-BR" sz="1200" dirty="0"/>
          </a:p>
          <a:p>
            <a:pPr>
              <a:lnSpc>
                <a:spcPct val="100000"/>
              </a:lnSpc>
              <a:spcBef>
                <a:spcPts val="2010"/>
              </a:spcBef>
            </a:pPr>
            <a:endParaRPr lang="pt-BR" sz="1200" dirty="0"/>
          </a:p>
          <a:p>
            <a:pPr marL="12700" marR="6350" algn="just">
              <a:lnSpc>
                <a:spcPct val="114999"/>
              </a:lnSpc>
              <a:spcBef>
                <a:spcPts val="5"/>
              </a:spcBef>
            </a:pPr>
            <a:r>
              <a:rPr lang="pt-BR" dirty="0"/>
              <a:t>Não</a:t>
            </a:r>
            <a:r>
              <a:rPr lang="pt-BR" spc="-35" dirty="0"/>
              <a:t> </a:t>
            </a:r>
            <a:r>
              <a:rPr lang="pt-BR" dirty="0"/>
              <a:t>entregueis</a:t>
            </a:r>
            <a:r>
              <a:rPr lang="pt-BR" spc="-30" dirty="0"/>
              <a:t> </a:t>
            </a:r>
            <a:r>
              <a:rPr lang="pt-BR" dirty="0"/>
              <a:t>vossa</a:t>
            </a:r>
            <a:r>
              <a:rPr lang="pt-BR" spc="-35" dirty="0"/>
              <a:t> </a:t>
            </a:r>
            <a:r>
              <a:rPr lang="pt-BR" dirty="0"/>
              <a:t>confiança</a:t>
            </a:r>
            <a:r>
              <a:rPr lang="pt-BR" spc="-30" dirty="0"/>
              <a:t> </a:t>
            </a:r>
            <a:r>
              <a:rPr lang="pt-BR" dirty="0"/>
              <a:t>a</a:t>
            </a:r>
            <a:r>
              <a:rPr lang="pt-BR" spc="-30" dirty="0"/>
              <a:t> </a:t>
            </a:r>
            <a:r>
              <a:rPr lang="pt-BR" dirty="0"/>
              <a:t>ninguém</a:t>
            </a:r>
            <a:r>
              <a:rPr lang="pt-BR" spc="-35" dirty="0"/>
              <a:t> </a:t>
            </a:r>
            <a:r>
              <a:rPr lang="pt-BR" dirty="0"/>
              <a:t>(...)</a:t>
            </a:r>
            <a:r>
              <a:rPr lang="pt-BR" spc="-30" dirty="0"/>
              <a:t> </a:t>
            </a:r>
            <a:r>
              <a:rPr lang="pt-BR" dirty="0"/>
              <a:t>Discuti</a:t>
            </a:r>
            <a:r>
              <a:rPr lang="pt-BR" spc="-30" dirty="0"/>
              <a:t> </a:t>
            </a:r>
            <a:r>
              <a:rPr lang="pt-BR" dirty="0"/>
              <a:t>as</a:t>
            </a:r>
            <a:r>
              <a:rPr lang="pt-BR" spc="-35" dirty="0"/>
              <a:t> </a:t>
            </a:r>
            <a:r>
              <a:rPr lang="pt-BR" dirty="0"/>
              <a:t>questões</a:t>
            </a:r>
            <a:r>
              <a:rPr lang="pt-BR" spc="-30" dirty="0"/>
              <a:t> </a:t>
            </a:r>
            <a:r>
              <a:rPr lang="pt-BR" dirty="0"/>
              <a:t>com</a:t>
            </a:r>
            <a:r>
              <a:rPr lang="pt-BR" spc="-35" dirty="0"/>
              <a:t> </a:t>
            </a:r>
            <a:r>
              <a:rPr lang="pt-BR" dirty="0"/>
              <a:t>vários</a:t>
            </a:r>
            <a:r>
              <a:rPr lang="pt-BR" spc="-30" dirty="0"/>
              <a:t> </a:t>
            </a:r>
            <a:r>
              <a:rPr lang="pt-BR" dirty="0"/>
              <a:t>ministros;</a:t>
            </a:r>
            <a:r>
              <a:rPr lang="pt-BR" spc="-30" dirty="0"/>
              <a:t> </a:t>
            </a:r>
            <a:r>
              <a:rPr lang="pt-BR" dirty="0"/>
              <a:t>sem</a:t>
            </a:r>
            <a:r>
              <a:rPr lang="pt-BR" spc="-35" dirty="0"/>
              <a:t> </a:t>
            </a:r>
            <a:r>
              <a:rPr lang="pt-BR" dirty="0"/>
              <a:t>ficar</a:t>
            </a:r>
            <a:r>
              <a:rPr lang="pt-BR" spc="-30" dirty="0"/>
              <a:t> </a:t>
            </a:r>
            <a:r>
              <a:rPr lang="pt-BR" dirty="0"/>
              <a:t>dependente</a:t>
            </a:r>
            <a:r>
              <a:rPr lang="pt-BR" spc="-30" dirty="0"/>
              <a:t> </a:t>
            </a:r>
            <a:r>
              <a:rPr lang="pt-BR" dirty="0"/>
              <a:t>de</a:t>
            </a:r>
            <a:r>
              <a:rPr lang="pt-BR" spc="-35" dirty="0"/>
              <a:t> </a:t>
            </a:r>
            <a:r>
              <a:rPr lang="pt-BR" dirty="0"/>
              <a:t>um</a:t>
            </a:r>
            <a:r>
              <a:rPr lang="pt-BR" spc="-30" dirty="0"/>
              <a:t> </a:t>
            </a:r>
            <a:r>
              <a:rPr lang="pt-BR" spc="-10" dirty="0"/>
              <a:t>apenas </a:t>
            </a:r>
            <a:r>
              <a:rPr lang="pt-BR" dirty="0"/>
              <a:t>(...)</a:t>
            </a:r>
            <a:r>
              <a:rPr lang="pt-BR" spc="145" dirty="0"/>
              <a:t> </a:t>
            </a:r>
            <a:r>
              <a:rPr lang="pt-BR" dirty="0"/>
              <a:t>O</a:t>
            </a:r>
            <a:r>
              <a:rPr lang="pt-BR" spc="145" dirty="0"/>
              <a:t> </a:t>
            </a:r>
            <a:r>
              <a:rPr lang="pt-BR" dirty="0"/>
              <a:t>duque</a:t>
            </a:r>
            <a:r>
              <a:rPr lang="pt-BR" spc="145" dirty="0"/>
              <a:t> </a:t>
            </a:r>
            <a:r>
              <a:rPr lang="pt-BR" dirty="0"/>
              <a:t>de</a:t>
            </a:r>
            <a:r>
              <a:rPr lang="pt-BR" spc="50" dirty="0"/>
              <a:t> </a:t>
            </a:r>
            <a:r>
              <a:rPr lang="pt-BR" dirty="0"/>
              <a:t>Alba</a:t>
            </a:r>
            <a:r>
              <a:rPr lang="pt-BR" spc="145" dirty="0"/>
              <a:t> </a:t>
            </a:r>
            <a:r>
              <a:rPr lang="pt-BR" dirty="0"/>
              <a:t>gostaria</a:t>
            </a:r>
            <a:r>
              <a:rPr lang="pt-BR" spc="145" dirty="0"/>
              <a:t> </a:t>
            </a:r>
            <a:r>
              <a:rPr lang="pt-BR" dirty="0"/>
              <a:t>muito</a:t>
            </a:r>
            <a:r>
              <a:rPr lang="pt-BR" spc="145" dirty="0"/>
              <a:t> </a:t>
            </a:r>
            <a:r>
              <a:rPr lang="pt-BR" dirty="0"/>
              <a:t>de</a:t>
            </a:r>
            <a:r>
              <a:rPr lang="pt-BR" spc="145" dirty="0"/>
              <a:t> </a:t>
            </a:r>
            <a:r>
              <a:rPr lang="pt-BR" dirty="0"/>
              <a:t>entrar</a:t>
            </a:r>
            <a:r>
              <a:rPr lang="pt-BR" spc="145" dirty="0"/>
              <a:t> </a:t>
            </a:r>
            <a:r>
              <a:rPr lang="pt-BR" dirty="0"/>
              <a:t>nessa</a:t>
            </a:r>
            <a:r>
              <a:rPr lang="pt-BR" spc="145" dirty="0"/>
              <a:t> </a:t>
            </a:r>
            <a:r>
              <a:rPr lang="pt-BR" dirty="0"/>
              <a:t>equipe,</a:t>
            </a:r>
            <a:r>
              <a:rPr lang="pt-BR" spc="145" dirty="0"/>
              <a:t> </a:t>
            </a:r>
            <a:r>
              <a:rPr lang="pt-BR" dirty="0"/>
              <a:t>sozinho</a:t>
            </a:r>
            <a:r>
              <a:rPr lang="pt-BR" spc="145" dirty="0"/>
              <a:t> </a:t>
            </a:r>
            <a:r>
              <a:rPr lang="pt-BR" dirty="0"/>
              <a:t>ele</a:t>
            </a:r>
            <a:r>
              <a:rPr lang="pt-BR" spc="145" dirty="0"/>
              <a:t> </a:t>
            </a:r>
            <a:r>
              <a:rPr lang="pt-BR" dirty="0"/>
              <a:t>já</a:t>
            </a:r>
            <a:r>
              <a:rPr lang="pt-BR" spc="145" dirty="0"/>
              <a:t> </a:t>
            </a:r>
            <a:r>
              <a:rPr lang="pt-BR" dirty="0"/>
              <a:t>equivale</a:t>
            </a:r>
            <a:r>
              <a:rPr lang="pt-BR" spc="145" dirty="0"/>
              <a:t> </a:t>
            </a:r>
            <a:r>
              <a:rPr lang="pt-BR" dirty="0"/>
              <a:t>a</a:t>
            </a:r>
            <a:r>
              <a:rPr lang="pt-BR" spc="145" dirty="0"/>
              <a:t> </a:t>
            </a:r>
            <a:r>
              <a:rPr lang="pt-BR" dirty="0"/>
              <a:t>grupo.</a:t>
            </a:r>
            <a:r>
              <a:rPr lang="pt-BR" spc="145" dirty="0"/>
              <a:t> </a:t>
            </a:r>
            <a:r>
              <a:rPr lang="pt-BR" dirty="0"/>
              <a:t>Mas</a:t>
            </a:r>
            <a:r>
              <a:rPr lang="pt-BR" spc="145" dirty="0"/>
              <a:t> </a:t>
            </a:r>
            <a:r>
              <a:rPr lang="pt-BR" spc="-20" dirty="0"/>
              <a:t>trata-</a:t>
            </a:r>
            <a:r>
              <a:rPr lang="pt-BR" dirty="0"/>
              <a:t>se</a:t>
            </a:r>
            <a:r>
              <a:rPr lang="pt-BR" spc="145" dirty="0"/>
              <a:t> </a:t>
            </a:r>
            <a:r>
              <a:rPr lang="pt-BR" dirty="0"/>
              <a:t>de</a:t>
            </a:r>
            <a:r>
              <a:rPr lang="pt-BR" spc="145" dirty="0"/>
              <a:t> </a:t>
            </a:r>
            <a:r>
              <a:rPr lang="pt-BR" dirty="0"/>
              <a:t>negócios</a:t>
            </a:r>
            <a:r>
              <a:rPr lang="pt-BR" spc="145" dirty="0"/>
              <a:t> </a:t>
            </a:r>
            <a:r>
              <a:rPr lang="pt-BR" spc="-25" dirty="0"/>
              <a:t>de </a:t>
            </a:r>
            <a:r>
              <a:rPr lang="pt-BR" dirty="0"/>
              <a:t>Estado,</a:t>
            </a:r>
            <a:r>
              <a:rPr lang="pt-BR" spc="30" dirty="0"/>
              <a:t> </a:t>
            </a:r>
            <a:r>
              <a:rPr lang="pt-BR" dirty="0"/>
              <a:t>e</a:t>
            </a:r>
            <a:r>
              <a:rPr lang="pt-BR" spc="25" dirty="0"/>
              <a:t> </a:t>
            </a:r>
            <a:r>
              <a:rPr lang="pt-BR" dirty="0"/>
              <a:t>não</a:t>
            </a:r>
            <a:r>
              <a:rPr lang="pt-BR" spc="35" dirty="0"/>
              <a:t> </a:t>
            </a:r>
            <a:r>
              <a:rPr lang="pt-BR" dirty="0"/>
              <a:t>é</a:t>
            </a:r>
            <a:r>
              <a:rPr lang="pt-BR" spc="25" dirty="0"/>
              <a:t> </a:t>
            </a:r>
            <a:r>
              <a:rPr lang="pt-BR" dirty="0"/>
              <a:t>bom</a:t>
            </a:r>
            <a:r>
              <a:rPr lang="pt-BR" spc="25" dirty="0"/>
              <a:t> </a:t>
            </a:r>
            <a:r>
              <a:rPr lang="pt-BR" dirty="0"/>
              <a:t>que</a:t>
            </a:r>
            <a:r>
              <a:rPr lang="pt-BR" spc="30" dirty="0"/>
              <a:t> </a:t>
            </a:r>
            <a:r>
              <a:rPr lang="pt-BR" dirty="0"/>
              <a:t>os</a:t>
            </a:r>
            <a:r>
              <a:rPr lang="pt-BR" spc="30" dirty="0"/>
              <a:t> </a:t>
            </a:r>
            <a:r>
              <a:rPr lang="pt-BR" dirty="0"/>
              <a:t>Grandes</a:t>
            </a:r>
            <a:r>
              <a:rPr lang="pt-BR" spc="35" dirty="0"/>
              <a:t> </a:t>
            </a:r>
            <a:r>
              <a:rPr lang="pt-BR" dirty="0"/>
              <a:t>nisso</a:t>
            </a:r>
            <a:r>
              <a:rPr lang="pt-BR" spc="30" dirty="0"/>
              <a:t> </a:t>
            </a:r>
            <a:r>
              <a:rPr lang="pt-BR" dirty="0"/>
              <a:t>se</a:t>
            </a:r>
            <a:r>
              <a:rPr lang="pt-BR" spc="25" dirty="0"/>
              <a:t> </a:t>
            </a:r>
            <a:r>
              <a:rPr lang="pt-BR" dirty="0"/>
              <a:t>imiscuam.</a:t>
            </a:r>
            <a:r>
              <a:rPr lang="pt-BR" spc="35" dirty="0"/>
              <a:t> </a:t>
            </a:r>
            <a:r>
              <a:rPr lang="pt-BR" dirty="0"/>
              <a:t>Por</a:t>
            </a:r>
            <a:r>
              <a:rPr lang="pt-BR" spc="30" dirty="0"/>
              <a:t> </a:t>
            </a:r>
            <a:r>
              <a:rPr lang="pt-BR" dirty="0"/>
              <a:t>isso</a:t>
            </a:r>
            <a:r>
              <a:rPr lang="pt-BR" spc="35" dirty="0"/>
              <a:t> </a:t>
            </a:r>
            <a:r>
              <a:rPr lang="pt-BR" dirty="0"/>
              <a:t>eu</a:t>
            </a:r>
            <a:r>
              <a:rPr lang="pt-BR" spc="30" dirty="0"/>
              <a:t> </a:t>
            </a:r>
            <a:r>
              <a:rPr lang="pt-BR" dirty="0"/>
              <a:t>o</a:t>
            </a:r>
            <a:r>
              <a:rPr lang="pt-BR" spc="30" dirty="0"/>
              <a:t> </a:t>
            </a:r>
            <a:r>
              <a:rPr lang="pt-BR" dirty="0" err="1"/>
              <a:t>afastei,o</a:t>
            </a:r>
            <a:r>
              <a:rPr lang="pt-BR" spc="35" dirty="0"/>
              <a:t> </a:t>
            </a:r>
            <a:r>
              <a:rPr lang="pt-BR" dirty="0"/>
              <a:t>que</a:t>
            </a:r>
            <a:r>
              <a:rPr lang="pt-BR" spc="25" dirty="0"/>
              <a:t> </a:t>
            </a:r>
            <a:r>
              <a:rPr lang="pt-BR" dirty="0"/>
              <a:t>o</a:t>
            </a:r>
            <a:r>
              <a:rPr lang="pt-BR" spc="30" dirty="0"/>
              <a:t> </a:t>
            </a:r>
            <a:r>
              <a:rPr lang="pt-BR" dirty="0"/>
              <a:t>desgostou.</a:t>
            </a:r>
            <a:r>
              <a:rPr lang="pt-BR" spc="35" dirty="0"/>
              <a:t> </a:t>
            </a:r>
            <a:r>
              <a:rPr lang="pt-BR" dirty="0"/>
              <a:t>Percebi,</a:t>
            </a:r>
            <a:r>
              <a:rPr lang="pt-BR" spc="30" dirty="0"/>
              <a:t> </a:t>
            </a:r>
            <a:r>
              <a:rPr lang="pt-BR" dirty="0"/>
              <a:t>desde</a:t>
            </a:r>
            <a:r>
              <a:rPr lang="pt-BR" spc="30" dirty="0"/>
              <a:t> </a:t>
            </a:r>
            <a:r>
              <a:rPr lang="pt-BR" dirty="0"/>
              <a:t>que</a:t>
            </a:r>
            <a:r>
              <a:rPr lang="pt-BR" spc="25" dirty="0"/>
              <a:t> </a:t>
            </a:r>
            <a:r>
              <a:rPr lang="pt-BR" dirty="0"/>
              <a:t>entrou</a:t>
            </a:r>
            <a:r>
              <a:rPr lang="pt-BR" spc="30" dirty="0"/>
              <a:t> </a:t>
            </a:r>
            <a:r>
              <a:rPr lang="pt-BR" spc="-50" dirty="0"/>
              <a:t>a </a:t>
            </a:r>
            <a:r>
              <a:rPr lang="pt-BR" dirty="0"/>
              <a:t>meu</a:t>
            </a:r>
            <a:r>
              <a:rPr lang="pt-BR" spc="-35" dirty="0"/>
              <a:t> </a:t>
            </a:r>
            <a:r>
              <a:rPr lang="pt-BR" dirty="0"/>
              <a:t>serviço,</a:t>
            </a:r>
            <a:r>
              <a:rPr lang="pt-BR" spc="-30" dirty="0"/>
              <a:t> </a:t>
            </a:r>
            <a:r>
              <a:rPr lang="pt-BR" dirty="0"/>
              <a:t>que</a:t>
            </a:r>
            <a:r>
              <a:rPr lang="pt-BR" spc="-35" dirty="0"/>
              <a:t> </a:t>
            </a:r>
            <a:r>
              <a:rPr lang="pt-BR" dirty="0"/>
              <a:t>tem</a:t>
            </a:r>
            <a:r>
              <a:rPr lang="pt-BR" spc="-35" dirty="0"/>
              <a:t> </a:t>
            </a:r>
            <a:r>
              <a:rPr lang="pt-BR" dirty="0"/>
              <a:t>grandes</a:t>
            </a:r>
            <a:r>
              <a:rPr lang="pt-BR" spc="-35" dirty="0"/>
              <a:t> </a:t>
            </a:r>
            <a:r>
              <a:rPr lang="pt-BR" dirty="0"/>
              <a:t>ambições</a:t>
            </a:r>
            <a:r>
              <a:rPr lang="pt-BR" spc="-30" dirty="0"/>
              <a:t> </a:t>
            </a:r>
            <a:r>
              <a:rPr lang="pt-BR" dirty="0"/>
              <a:t>e</a:t>
            </a:r>
            <a:r>
              <a:rPr lang="pt-BR" spc="-35" dirty="0"/>
              <a:t> </a:t>
            </a:r>
            <a:r>
              <a:rPr lang="pt-BR" dirty="0"/>
              <a:t>deseja</a:t>
            </a:r>
            <a:r>
              <a:rPr lang="pt-BR" spc="-35" dirty="0"/>
              <a:t> </a:t>
            </a:r>
            <a:r>
              <a:rPr lang="pt-BR" dirty="0"/>
              <a:t>assumir</a:t>
            </a:r>
            <a:r>
              <a:rPr lang="pt-BR" spc="-30" dirty="0"/>
              <a:t> </a:t>
            </a:r>
            <a:r>
              <a:rPr lang="pt-BR" dirty="0"/>
              <a:t>o</a:t>
            </a:r>
            <a:r>
              <a:rPr lang="pt-BR" spc="-35" dirty="0"/>
              <a:t> </a:t>
            </a:r>
            <a:r>
              <a:rPr lang="pt-BR" dirty="0"/>
              <a:t>máximo</a:t>
            </a:r>
            <a:r>
              <a:rPr lang="pt-BR" spc="-30" dirty="0"/>
              <a:t> </a:t>
            </a:r>
            <a:r>
              <a:rPr lang="pt-BR" dirty="0"/>
              <a:t>de</a:t>
            </a:r>
            <a:r>
              <a:rPr lang="pt-BR" spc="-35" dirty="0"/>
              <a:t> </a:t>
            </a:r>
            <a:r>
              <a:rPr lang="pt-BR" dirty="0"/>
              <a:t>poder</a:t>
            </a:r>
            <a:r>
              <a:rPr lang="pt-BR" spc="-30" dirty="0"/>
              <a:t> </a:t>
            </a:r>
            <a:r>
              <a:rPr lang="pt-BR" dirty="0"/>
              <a:t>possível</a:t>
            </a:r>
            <a:r>
              <a:rPr lang="pt-BR" spc="-35" dirty="0"/>
              <a:t> </a:t>
            </a:r>
            <a:r>
              <a:rPr lang="pt-BR" dirty="0"/>
              <a:t>(...)</a:t>
            </a:r>
            <a:r>
              <a:rPr lang="pt-BR" spc="-35" dirty="0"/>
              <a:t> </a:t>
            </a:r>
            <a:r>
              <a:rPr lang="pt-BR" dirty="0"/>
              <a:t>Quem</a:t>
            </a:r>
            <a:r>
              <a:rPr lang="pt-BR" spc="-35" dirty="0"/>
              <a:t> </a:t>
            </a:r>
            <a:r>
              <a:rPr lang="pt-BR" dirty="0"/>
              <a:t>sabe</a:t>
            </a:r>
            <a:r>
              <a:rPr lang="pt-BR" spc="-35" dirty="0"/>
              <a:t> </a:t>
            </a:r>
            <a:r>
              <a:rPr lang="pt-BR" dirty="0"/>
              <a:t>ele</a:t>
            </a:r>
            <a:r>
              <a:rPr lang="pt-BR" spc="-35" dirty="0"/>
              <a:t> </a:t>
            </a:r>
            <a:r>
              <a:rPr lang="pt-BR" dirty="0"/>
              <a:t>vai</a:t>
            </a:r>
            <a:r>
              <a:rPr lang="pt-BR" spc="-35" dirty="0"/>
              <a:t> </a:t>
            </a:r>
            <a:r>
              <a:rPr lang="pt-BR" dirty="0"/>
              <a:t>tentar</a:t>
            </a:r>
            <a:r>
              <a:rPr lang="pt-BR" spc="-30" dirty="0"/>
              <a:t> </a:t>
            </a:r>
            <a:r>
              <a:rPr lang="pt-BR" spc="-10" dirty="0"/>
              <a:t>convosco </a:t>
            </a:r>
            <a:r>
              <a:rPr lang="pt-BR" dirty="0"/>
              <a:t>que</a:t>
            </a:r>
            <a:r>
              <a:rPr lang="pt-BR" spc="430" dirty="0"/>
              <a:t> </a:t>
            </a:r>
            <a:r>
              <a:rPr lang="pt-BR" dirty="0"/>
              <a:t>sois</a:t>
            </a:r>
            <a:r>
              <a:rPr lang="pt-BR" spc="434" dirty="0"/>
              <a:t> </a:t>
            </a:r>
            <a:r>
              <a:rPr lang="pt-BR" dirty="0"/>
              <a:t>mais</a:t>
            </a:r>
            <a:r>
              <a:rPr lang="pt-BR" spc="434" dirty="0"/>
              <a:t> </a:t>
            </a:r>
            <a:r>
              <a:rPr lang="pt-BR" dirty="0"/>
              <a:t>jovem.</a:t>
            </a:r>
            <a:r>
              <a:rPr lang="pt-BR" spc="434" dirty="0"/>
              <a:t> </a:t>
            </a:r>
            <a:r>
              <a:rPr lang="pt-BR" dirty="0"/>
              <a:t>Nunca</a:t>
            </a:r>
            <a:r>
              <a:rPr lang="pt-BR" spc="434" dirty="0"/>
              <a:t> </a:t>
            </a:r>
            <a:r>
              <a:rPr lang="pt-BR" dirty="0"/>
              <a:t>lhe</a:t>
            </a:r>
            <a:r>
              <a:rPr lang="pt-BR" spc="430" dirty="0"/>
              <a:t> </a:t>
            </a:r>
            <a:r>
              <a:rPr lang="pt-BR" dirty="0"/>
              <a:t>deixeis,</a:t>
            </a:r>
            <a:r>
              <a:rPr lang="pt-BR" spc="434" dirty="0"/>
              <a:t> </a:t>
            </a:r>
            <a:r>
              <a:rPr lang="pt-BR" dirty="0"/>
              <a:t>a</a:t>
            </a:r>
            <a:r>
              <a:rPr lang="pt-BR" spc="430" dirty="0"/>
              <a:t> </a:t>
            </a:r>
            <a:r>
              <a:rPr lang="pt-BR" dirty="0"/>
              <a:t>ele</a:t>
            </a:r>
            <a:r>
              <a:rPr lang="pt-BR" spc="434" dirty="0"/>
              <a:t> </a:t>
            </a:r>
            <a:r>
              <a:rPr lang="pt-BR" dirty="0"/>
              <a:t>ou</a:t>
            </a:r>
            <a:r>
              <a:rPr lang="pt-BR" spc="434" dirty="0"/>
              <a:t> </a:t>
            </a:r>
            <a:r>
              <a:rPr lang="pt-BR" dirty="0"/>
              <a:t>a</a:t>
            </a:r>
            <a:r>
              <a:rPr lang="pt-BR" spc="430" dirty="0"/>
              <a:t> </a:t>
            </a:r>
            <a:r>
              <a:rPr lang="pt-BR" dirty="0"/>
              <a:t>outros</a:t>
            </a:r>
            <a:r>
              <a:rPr lang="pt-BR" spc="434" dirty="0"/>
              <a:t> </a:t>
            </a:r>
            <a:r>
              <a:rPr lang="pt-BR" dirty="0"/>
              <a:t>Grandes,</a:t>
            </a:r>
            <a:r>
              <a:rPr lang="pt-BR" spc="434" dirty="0"/>
              <a:t> </a:t>
            </a:r>
            <a:r>
              <a:rPr lang="pt-BR" dirty="0"/>
              <a:t>muita</a:t>
            </a:r>
            <a:r>
              <a:rPr lang="pt-BR" spc="434" dirty="0"/>
              <a:t> </a:t>
            </a:r>
            <a:r>
              <a:rPr lang="pt-BR" dirty="0"/>
              <a:t>influência</a:t>
            </a:r>
            <a:r>
              <a:rPr lang="pt-BR" spc="430" dirty="0"/>
              <a:t> </a:t>
            </a:r>
            <a:r>
              <a:rPr lang="pt-BR" dirty="0"/>
              <a:t>nos</a:t>
            </a:r>
            <a:r>
              <a:rPr lang="pt-BR" spc="434" dirty="0"/>
              <a:t> </a:t>
            </a:r>
            <a:r>
              <a:rPr lang="pt-BR" dirty="0"/>
              <a:t>negócios</a:t>
            </a:r>
            <a:r>
              <a:rPr lang="pt-BR" spc="434" dirty="0"/>
              <a:t> </a:t>
            </a:r>
            <a:r>
              <a:rPr lang="pt-BR" dirty="0"/>
              <a:t>de</a:t>
            </a:r>
            <a:r>
              <a:rPr lang="pt-BR" spc="434" dirty="0"/>
              <a:t> </a:t>
            </a:r>
            <a:r>
              <a:rPr lang="pt-BR" dirty="0"/>
              <a:t>Estado;</a:t>
            </a:r>
            <a:r>
              <a:rPr lang="pt-BR" spc="430" dirty="0"/>
              <a:t> </a:t>
            </a:r>
            <a:r>
              <a:rPr lang="pt-BR" spc="-20" dirty="0"/>
              <a:t>eles </a:t>
            </a:r>
            <a:r>
              <a:rPr lang="pt-BR" spc="-10" dirty="0"/>
              <a:t>conseguiram</a:t>
            </a:r>
            <a:r>
              <a:rPr lang="pt-BR" spc="-25" dirty="0"/>
              <a:t> </a:t>
            </a:r>
            <a:r>
              <a:rPr lang="pt-BR" spc="-20" dirty="0"/>
              <a:t>dominar-</a:t>
            </a:r>
            <a:r>
              <a:rPr lang="pt-BR" dirty="0"/>
              <a:t>vos</a:t>
            </a:r>
            <a:r>
              <a:rPr lang="pt-BR" spc="-30" dirty="0"/>
              <a:t> </a:t>
            </a:r>
            <a:r>
              <a:rPr lang="pt-BR" dirty="0"/>
              <a:t>e</a:t>
            </a:r>
            <a:r>
              <a:rPr lang="pt-BR" spc="-20" dirty="0"/>
              <a:t> </a:t>
            </a:r>
            <a:r>
              <a:rPr lang="pt-BR" dirty="0"/>
              <a:t>isso</a:t>
            </a:r>
            <a:r>
              <a:rPr lang="pt-BR" spc="-20" dirty="0"/>
              <a:t> </a:t>
            </a:r>
            <a:r>
              <a:rPr lang="pt-BR" dirty="0"/>
              <a:t>vos</a:t>
            </a:r>
            <a:r>
              <a:rPr lang="pt-BR" spc="-25" dirty="0"/>
              <a:t> </a:t>
            </a:r>
            <a:r>
              <a:rPr lang="pt-BR" dirty="0"/>
              <a:t>custaria</a:t>
            </a:r>
            <a:r>
              <a:rPr lang="pt-BR" spc="-20" dirty="0"/>
              <a:t> </a:t>
            </a:r>
            <a:r>
              <a:rPr lang="pt-BR" dirty="0"/>
              <a:t>muito</a:t>
            </a:r>
            <a:r>
              <a:rPr lang="pt-BR" spc="-20" dirty="0"/>
              <a:t> </a:t>
            </a:r>
            <a:r>
              <a:rPr lang="pt-BR" spc="-10" dirty="0"/>
              <a:t>caro.”</a:t>
            </a:r>
          </a:p>
          <a:p>
            <a:pPr marL="12700" algn="just">
              <a:lnSpc>
                <a:spcPct val="100000"/>
              </a:lnSpc>
              <a:spcBef>
                <a:spcPts val="1120"/>
              </a:spcBef>
            </a:pPr>
            <a:r>
              <a:rPr lang="pt-BR" b="1" dirty="0">
                <a:latin typeface="Times New Roman"/>
                <a:cs typeface="Times New Roman"/>
              </a:rPr>
              <a:t>Conselhos</a:t>
            </a:r>
            <a:r>
              <a:rPr lang="pt-BR" b="1" spc="-40" dirty="0">
                <a:latin typeface="Times New Roman"/>
                <a:cs typeface="Times New Roman"/>
              </a:rPr>
              <a:t> </a:t>
            </a:r>
            <a:r>
              <a:rPr lang="pt-BR" b="1" dirty="0">
                <a:latin typeface="Times New Roman"/>
                <a:cs typeface="Times New Roman"/>
              </a:rPr>
              <a:t>de</a:t>
            </a:r>
            <a:r>
              <a:rPr lang="pt-BR" b="1" spc="-40" dirty="0">
                <a:latin typeface="Times New Roman"/>
                <a:cs typeface="Times New Roman"/>
              </a:rPr>
              <a:t> </a:t>
            </a:r>
            <a:r>
              <a:rPr lang="pt-BR" b="1" dirty="0">
                <a:latin typeface="Times New Roman"/>
                <a:cs typeface="Times New Roman"/>
              </a:rPr>
              <a:t>Carlos</a:t>
            </a:r>
            <a:r>
              <a:rPr lang="pt-BR" b="1" spc="-70" dirty="0">
                <a:latin typeface="Times New Roman"/>
                <a:cs typeface="Times New Roman"/>
              </a:rPr>
              <a:t> </a:t>
            </a:r>
            <a:r>
              <a:rPr lang="pt-BR" b="1" dirty="0">
                <a:latin typeface="Times New Roman"/>
                <a:cs typeface="Times New Roman"/>
              </a:rPr>
              <a:t>V</a:t>
            </a:r>
            <a:r>
              <a:rPr lang="pt-BR" b="1" spc="-65" dirty="0">
                <a:latin typeface="Times New Roman"/>
                <a:cs typeface="Times New Roman"/>
              </a:rPr>
              <a:t> </a:t>
            </a:r>
            <a:r>
              <a:rPr lang="pt-BR" b="1" dirty="0">
                <a:latin typeface="Times New Roman"/>
                <a:cs typeface="Times New Roman"/>
              </a:rPr>
              <a:t>ao</a:t>
            </a:r>
            <a:r>
              <a:rPr lang="pt-BR" b="1" spc="-35" dirty="0">
                <a:latin typeface="Times New Roman"/>
                <a:cs typeface="Times New Roman"/>
              </a:rPr>
              <a:t> </a:t>
            </a:r>
            <a:r>
              <a:rPr lang="pt-BR" b="1" dirty="0">
                <a:latin typeface="Times New Roman"/>
                <a:cs typeface="Times New Roman"/>
              </a:rPr>
              <a:t>futuro</a:t>
            </a:r>
            <a:r>
              <a:rPr lang="pt-BR" b="1" spc="-35" dirty="0">
                <a:latin typeface="Times New Roman"/>
                <a:cs typeface="Times New Roman"/>
              </a:rPr>
              <a:t> </a:t>
            </a:r>
            <a:r>
              <a:rPr lang="pt-BR" b="1" dirty="0">
                <a:latin typeface="Times New Roman"/>
                <a:cs typeface="Times New Roman"/>
              </a:rPr>
              <a:t>rei</a:t>
            </a:r>
            <a:r>
              <a:rPr lang="pt-BR" b="1" spc="-40" dirty="0">
                <a:latin typeface="Times New Roman"/>
                <a:cs typeface="Times New Roman"/>
              </a:rPr>
              <a:t> </a:t>
            </a:r>
            <a:r>
              <a:rPr lang="pt-BR" b="1" dirty="0">
                <a:latin typeface="Times New Roman"/>
                <a:cs typeface="Times New Roman"/>
              </a:rPr>
              <a:t>Felipe</a:t>
            </a:r>
            <a:r>
              <a:rPr lang="pt-BR" b="1" spc="-40" dirty="0">
                <a:latin typeface="Times New Roman"/>
                <a:cs typeface="Times New Roman"/>
              </a:rPr>
              <a:t> </a:t>
            </a:r>
            <a:r>
              <a:rPr lang="pt-BR" b="1" dirty="0">
                <a:latin typeface="Times New Roman"/>
                <a:cs typeface="Times New Roman"/>
              </a:rPr>
              <a:t>II,</a:t>
            </a:r>
            <a:r>
              <a:rPr lang="pt-BR" b="1" spc="-35" dirty="0">
                <a:latin typeface="Times New Roman"/>
                <a:cs typeface="Times New Roman"/>
              </a:rPr>
              <a:t> </a:t>
            </a:r>
            <a:r>
              <a:rPr lang="pt-BR" b="1" spc="-20" dirty="0">
                <a:latin typeface="Times New Roman"/>
                <a:cs typeface="Times New Roman"/>
              </a:rPr>
              <a:t>1543</a:t>
            </a:r>
          </a:p>
        </p:txBody>
      </p:sp>
    </p:spTree>
    <p:extLst>
      <p:ext uri="{BB962C8B-B14F-4D97-AF65-F5344CB8AC3E}">
        <p14:creationId xmlns:p14="http://schemas.microsoft.com/office/powerpoint/2010/main" val="38759779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1363</Words>
  <Application>Microsoft Office PowerPoint</Application>
  <PresentationFormat>Widescreen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3" baseType="lpstr">
      <vt:lpstr>MS PGothic</vt:lpstr>
      <vt:lpstr>Arial</vt:lpstr>
      <vt:lpstr>Arial MT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Oliveira</dc:creator>
  <cp:lastModifiedBy>carlos henrique</cp:lastModifiedBy>
  <cp:revision>5</cp:revision>
  <dcterms:created xsi:type="dcterms:W3CDTF">2025-01-16T21:57:08Z</dcterms:created>
  <dcterms:modified xsi:type="dcterms:W3CDTF">2025-05-06T19:39:42Z</dcterms:modified>
</cp:coreProperties>
</file>