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ppt/media/image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7794A-1167-4743-BCF2-9F74AB6C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91959-2A3B-469F-B4A7-3CE2A6AB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0E396-F92E-4F22-B3D3-AAF40916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E1F67C-53DE-4959-9078-3848C2A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DE292-D213-4084-96FA-5C89C21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7966-BDCC-4BA3-A13E-B78E8EA6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911B20-3529-4581-A406-85C249F3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B04B8-AF0A-4D33-AFBF-AA0B59D4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26613-947B-4FAC-921D-F6CB3D76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E8E2C-405D-4DC3-84F9-C1D8DB93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7014FA-8679-4422-9AE0-A34C8EC8E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54ED5D-2B47-44F7-AF8F-028EF9559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E80083-C8D5-4C8C-962D-47DA53F9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80446C-F684-43E2-8AC2-BEBFCCA7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642DA-8137-468A-9435-1B7C4CA6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02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321C0-43F2-48F0-8A6D-3C8FB24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D1DB9-192E-4099-BEE0-78D0F44A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73B6D-6A3B-422A-A0A7-3954B1F8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F089B2-E2EE-4D8B-ADA2-AB96F6A1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F61FA-1A8A-4D8C-A58C-BE73DFE6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4BFE4-81E5-46C7-9795-5A6250AA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5AEED3-CCD1-4101-9C0C-C64BE820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34F74-06A2-4B8B-98AE-54BCEFA7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EFECB-B929-4D96-852D-497B2365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7CEC0-F344-4309-A14E-9E73F840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2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FFE1-F6C3-4CB3-A50E-5F882275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90527D-26A2-427A-851B-EC7266F1B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731405-424A-4DEF-9274-5C40905F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D30DD5-B6CA-41CF-8311-F81CEDB2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BF850D-C02C-43D7-8FCF-5B6EC680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3688D-F804-41E1-80EA-350AE312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5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7B26C-AB4D-4A69-9FA2-65EA68F2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B09F1F-E81C-44B7-B394-FAECB31C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B7B2B4-A1A9-434F-8556-79747D294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4678BE-F922-4C02-9888-D3F2D0F6E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CA27EF-7021-45C4-8E45-1565DEB6F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7E84D2-56F0-4415-80BF-24D8E01D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A1D0E4-6BDA-41BB-96DD-EA86E93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EE2678-1632-4410-AF68-93579B04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D587-F14B-4D42-A6DF-4471814F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50A6AF-B827-46AC-8EC6-EAFE5407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E30F12-EA67-4018-85D7-5EEB973C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A55EE8-3C38-483C-A529-FF85F20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1B3606-7C99-4EAF-A1DF-B83547E3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2501AF-4785-4454-BA2A-4705779B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CE0A6E-C340-49B3-A679-E7D0ACD7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F5C7B-0964-4350-91B6-1344B774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88223-90EA-48B4-8156-725B0176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2B9ECF-5355-4BC5-A286-49BFB400C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4A1C4D-3040-44A6-B90D-DBBACBA9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B24A34-523D-44CA-B245-392507BE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DC6B78-BD71-4F75-8BF0-CB5F0838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67B60-6A3D-46E7-9FFF-C9B6BD35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F3BC4-1251-41E6-ACA1-9103EF15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55CC7-4BC8-42D7-998B-46D11D17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BF930E-7DB1-4091-AE69-9F46A594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89353-3AA7-47C2-AD97-90E37FB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FF28EF-3AE5-4513-BCEE-EF25267A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D1BF50-A9FE-4BA8-966C-47CC12F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97BF3-BE4F-410C-BDA1-60B1E603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6082DA-8599-4067-947E-92144D0F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9DC3-C408-49ED-8DF3-F4073B2F6E81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01452-36F9-4488-9580-51A58DD9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59F14-778E-4C79-8C37-8F7387FF7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C1F8DF9-7388-4238-8061-66FFF309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8DC556-2486-4CE8-B355-861426307E14}"/>
              </a:ext>
            </a:extLst>
          </p:cNvPr>
          <p:cNvSpPr txBox="1"/>
          <p:nvPr/>
        </p:nvSpPr>
        <p:spPr>
          <a:xfrm>
            <a:off x="4056531" y="4074457"/>
            <a:ext cx="787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X - Independências Latino Americanas</a:t>
            </a:r>
          </a:p>
          <a:p>
            <a:r>
              <a:rPr lang="pt-BR" sz="20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 e Carlinhos</a:t>
            </a:r>
          </a:p>
        </p:txBody>
      </p:sp>
    </p:spTree>
    <p:extLst>
      <p:ext uri="{BB962C8B-B14F-4D97-AF65-F5344CB8AC3E}">
        <p14:creationId xmlns:p14="http://schemas.microsoft.com/office/powerpoint/2010/main" val="35682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38807D6-4BF6-4C09-AC35-424356053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DC32B4D-DF45-46AC-FBAC-7F74C52AA1DE}"/>
              </a:ext>
            </a:extLst>
          </p:cNvPr>
          <p:cNvSpPr txBox="1"/>
          <p:nvPr/>
        </p:nvSpPr>
        <p:spPr>
          <a:xfrm>
            <a:off x="0" y="699349"/>
            <a:ext cx="12192000" cy="5840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latin typeface="Arial MT"/>
                <a:cs typeface="Arial MT"/>
              </a:rPr>
              <a:t>ENEM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lang="pt-BR" spc="-20" dirty="0">
                <a:latin typeface="Arial MT"/>
                <a:cs typeface="Arial MT"/>
              </a:rPr>
              <a:t>2007 </a:t>
            </a:r>
            <a:r>
              <a:rPr lang="pt-BR" dirty="0">
                <a:latin typeface="Arial MT"/>
                <a:cs typeface="Arial MT"/>
              </a:rPr>
              <a:t>Em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4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de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julho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1776,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treze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colônias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que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vieram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inicialmente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constituir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Estados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Unidos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da</a:t>
            </a:r>
            <a:r>
              <a:rPr lang="pt-BR" spc="-8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América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(EUA)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declaravam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spc="-25" dirty="0">
                <a:latin typeface="Arial MT"/>
                <a:cs typeface="Arial MT"/>
              </a:rPr>
              <a:t>sua </a:t>
            </a:r>
            <a:r>
              <a:rPr lang="pt-BR" dirty="0">
                <a:latin typeface="Arial MT"/>
                <a:cs typeface="Arial MT"/>
              </a:rPr>
              <a:t>independência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justificavam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ruptura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do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Pacto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Colonial.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Em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palavras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profundamente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subversivas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para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época,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afirmavam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spc="-50" dirty="0">
                <a:latin typeface="Arial MT"/>
                <a:cs typeface="Arial MT"/>
              </a:rPr>
              <a:t>a </a:t>
            </a:r>
            <a:r>
              <a:rPr lang="pt-BR" dirty="0">
                <a:latin typeface="Arial MT"/>
                <a:cs typeface="Arial MT"/>
              </a:rPr>
              <a:t>igualdade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dos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homens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apregoavam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como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seus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direitos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inalienáveis: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direito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à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vida,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à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liberdade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à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busca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felicidade.</a:t>
            </a:r>
            <a:endParaRPr lang="pt-BR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pt-BR" dirty="0">
                <a:latin typeface="Arial MT"/>
                <a:cs typeface="Arial MT"/>
              </a:rPr>
              <a:t>Afirmavam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que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poder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dos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governantes,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aos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quais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cabia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defesa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daqueles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direitos,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derivava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dos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governados. </a:t>
            </a:r>
            <a:r>
              <a:rPr lang="pt-BR" dirty="0">
                <a:latin typeface="Arial MT"/>
                <a:cs typeface="Arial MT"/>
              </a:rPr>
              <a:t>Esses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conceitos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revolucionários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que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ecoavam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Iluminismo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foram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retomados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com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maior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vigor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amplitude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treze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anos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mais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tarde,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spc="-25" dirty="0">
                <a:latin typeface="Arial MT"/>
                <a:cs typeface="Arial MT"/>
              </a:rPr>
              <a:t>em </a:t>
            </a:r>
            <a:r>
              <a:rPr lang="pt-BR" dirty="0">
                <a:latin typeface="Arial MT"/>
                <a:cs typeface="Arial MT"/>
              </a:rPr>
              <a:t>1789,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na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França.  </a:t>
            </a:r>
            <a:r>
              <a:rPr lang="pt-BR" dirty="0">
                <a:latin typeface="Arial MT"/>
                <a:cs typeface="Arial MT"/>
              </a:rPr>
              <a:t>Emília</a:t>
            </a:r>
            <a:r>
              <a:rPr lang="pt-BR" spc="-5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Viotti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da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Costa.</a:t>
            </a:r>
            <a:r>
              <a:rPr lang="pt-BR" spc="-65" dirty="0">
                <a:latin typeface="Arial MT"/>
                <a:cs typeface="Arial MT"/>
              </a:rPr>
              <a:t>  </a:t>
            </a:r>
            <a:r>
              <a:rPr lang="pt-BR" dirty="0">
                <a:latin typeface="Arial MT"/>
                <a:cs typeface="Arial MT"/>
              </a:rPr>
              <a:t>Apresentação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da</a:t>
            </a:r>
            <a:r>
              <a:rPr lang="pt-BR" spc="-35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coleção.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In: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Wladimir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Pomar.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Revolução</a:t>
            </a:r>
            <a:r>
              <a:rPr lang="pt-BR" spc="-35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Chinesa.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São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Paulo:</a:t>
            </a:r>
            <a:r>
              <a:rPr lang="pt-BR" spc="-30" dirty="0">
                <a:latin typeface="Arial MT"/>
                <a:cs typeface="Arial MT"/>
              </a:rPr>
              <a:t> UNESP, </a:t>
            </a:r>
            <a:r>
              <a:rPr lang="pt-BR" dirty="0">
                <a:latin typeface="Arial MT"/>
                <a:cs typeface="Arial MT"/>
              </a:rPr>
              <a:t>2003</a:t>
            </a:r>
            <a:r>
              <a:rPr lang="pt-BR" spc="-3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(com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adaptações).</a:t>
            </a:r>
            <a:endParaRPr lang="pt-BR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pt-BR" dirty="0">
                <a:latin typeface="Arial MT"/>
                <a:cs typeface="Arial MT"/>
              </a:rPr>
              <a:t>Considerando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texto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acima,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acerca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da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independência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dos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EUA</a:t>
            </a:r>
            <a:r>
              <a:rPr lang="pt-BR" spc="-8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da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Revolução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Francesa,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assinale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opção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correta.</a:t>
            </a:r>
            <a:endParaRPr lang="pt-BR" dirty="0">
              <a:latin typeface="Arial MT"/>
              <a:cs typeface="Arial MT"/>
            </a:endParaRPr>
          </a:p>
          <a:p>
            <a:pPr marL="12700" marR="251460" indent="186055">
              <a:lnSpc>
                <a:spcPct val="114999"/>
              </a:lnSpc>
              <a:spcBef>
                <a:spcPts val="1200"/>
              </a:spcBef>
              <a:buAutoNum type="alphaUcParenR"/>
              <a:tabLst>
                <a:tab pos="198755" algn="l"/>
              </a:tabLst>
            </a:pPr>
            <a:r>
              <a:rPr lang="pt-BR" dirty="0">
                <a:latin typeface="Arial MT"/>
                <a:cs typeface="Arial MT"/>
              </a:rPr>
              <a:t>A</a:t>
            </a:r>
            <a:r>
              <a:rPr lang="pt-BR" spc="-8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independência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dos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EUA</a:t>
            </a:r>
            <a:r>
              <a:rPr lang="pt-BR" spc="-8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Revolução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Francesa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integravam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mesmo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contexto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histórico,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mas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se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baseavam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em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princípios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spc="-50" dirty="0">
                <a:latin typeface="Arial MT"/>
                <a:cs typeface="Arial MT"/>
              </a:rPr>
              <a:t>e </a:t>
            </a:r>
            <a:r>
              <a:rPr lang="pt-BR" dirty="0">
                <a:latin typeface="Arial MT"/>
                <a:cs typeface="Arial MT"/>
              </a:rPr>
              <a:t>ideais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opostos.</a:t>
            </a:r>
            <a:endParaRPr lang="pt-BR" dirty="0">
              <a:latin typeface="Arial MT"/>
              <a:cs typeface="Arial MT"/>
            </a:endParaRPr>
          </a:p>
          <a:p>
            <a:pPr marL="12700" marR="199390" indent="194310">
              <a:lnSpc>
                <a:spcPct val="114999"/>
              </a:lnSpc>
              <a:buAutoNum type="alphaUcParenR"/>
              <a:tabLst>
                <a:tab pos="207010" algn="l"/>
              </a:tabLst>
            </a:pPr>
            <a:r>
              <a:rPr lang="pt-BR" dirty="0">
                <a:latin typeface="Arial MT"/>
                <a:cs typeface="Arial MT"/>
              </a:rPr>
              <a:t>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processo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revolucionário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francês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identificou-</a:t>
            </a:r>
            <a:r>
              <a:rPr lang="pt-BR" dirty="0">
                <a:latin typeface="Arial MT"/>
                <a:cs typeface="Arial MT"/>
              </a:rPr>
              <a:t>se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com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movimento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de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independência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norte-</a:t>
            </a:r>
            <a:r>
              <a:rPr lang="pt-BR" dirty="0">
                <a:latin typeface="Arial MT"/>
                <a:cs typeface="Arial MT"/>
              </a:rPr>
              <a:t>americana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no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apoio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absolutismo esclarecido.</a:t>
            </a:r>
            <a:endParaRPr lang="pt-BR" dirty="0">
              <a:latin typeface="Arial MT"/>
              <a:cs typeface="Arial MT"/>
            </a:endParaRPr>
          </a:p>
          <a:p>
            <a:pPr marL="12700" marR="582930" indent="200025">
              <a:lnSpc>
                <a:spcPct val="114999"/>
              </a:lnSpc>
              <a:buAutoNum type="alphaUcParenR"/>
              <a:tabLst>
                <a:tab pos="212725" algn="l"/>
              </a:tabLst>
            </a:pPr>
            <a:r>
              <a:rPr lang="pt-BR" spc="-25" dirty="0">
                <a:latin typeface="Arial MT"/>
                <a:cs typeface="Arial MT"/>
              </a:rPr>
              <a:t>Tanto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nos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EUA</a:t>
            </a:r>
            <a:r>
              <a:rPr lang="pt-BR" spc="-8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quanto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na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França,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teses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iluministas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sustentavam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luta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pelo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reconhecimento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dos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direitos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considerados </a:t>
            </a:r>
            <a:r>
              <a:rPr lang="pt-BR" dirty="0">
                <a:latin typeface="Arial MT"/>
                <a:cs typeface="Arial MT"/>
              </a:rPr>
              <a:t>essenciais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à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dignidade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humana.</a:t>
            </a:r>
            <a:endParaRPr lang="pt-BR" dirty="0">
              <a:latin typeface="Arial MT"/>
              <a:cs typeface="Arial MT"/>
            </a:endParaRPr>
          </a:p>
          <a:p>
            <a:pPr marL="215265" indent="-202565">
              <a:lnSpc>
                <a:spcPct val="100000"/>
              </a:lnSpc>
              <a:spcBef>
                <a:spcPts val="219"/>
              </a:spcBef>
              <a:buAutoNum type="alphaUcParenR"/>
              <a:tabLst>
                <a:tab pos="215265" algn="l"/>
              </a:tabLst>
            </a:pPr>
            <a:r>
              <a:rPr lang="pt-BR" dirty="0">
                <a:latin typeface="Arial MT"/>
                <a:cs typeface="Arial MT"/>
              </a:rPr>
              <a:t>Por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ter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sido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pioneira,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Revolução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Francesa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exerceu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forte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influência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no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desencadeamento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da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independência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norte-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americana.</a:t>
            </a:r>
            <a:endParaRPr lang="pt-BR" dirty="0">
              <a:latin typeface="Arial MT"/>
              <a:cs typeface="Arial MT"/>
            </a:endParaRPr>
          </a:p>
          <a:p>
            <a:pPr marL="12700" marR="258445" indent="186055">
              <a:lnSpc>
                <a:spcPct val="114999"/>
              </a:lnSpc>
              <a:buAutoNum type="alphaUcParenR"/>
              <a:tabLst>
                <a:tab pos="198755" algn="l"/>
              </a:tabLst>
            </a:pPr>
            <a:r>
              <a:rPr lang="pt-BR" dirty="0">
                <a:latin typeface="Arial MT"/>
                <a:cs typeface="Arial MT"/>
              </a:rPr>
              <a:t>Ao</a:t>
            </a:r>
            <a:r>
              <a:rPr lang="pt-BR" spc="-3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romper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Pacto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Colonial,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Revolução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Francesa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abriu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caminho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para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as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independências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das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colônias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ibéricas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situadas</a:t>
            </a:r>
            <a:r>
              <a:rPr lang="pt-BR" spc="-15" dirty="0">
                <a:latin typeface="Arial MT"/>
                <a:cs typeface="Arial MT"/>
              </a:rPr>
              <a:t> </a:t>
            </a:r>
            <a:r>
              <a:rPr lang="pt-BR" spc="-25" dirty="0">
                <a:latin typeface="Arial MT"/>
                <a:cs typeface="Arial MT"/>
              </a:rPr>
              <a:t>na </a:t>
            </a:r>
            <a:r>
              <a:rPr lang="pt-BR" spc="-10" dirty="0">
                <a:latin typeface="Arial MT"/>
                <a:cs typeface="Arial MT"/>
              </a:rPr>
              <a:t>América.</a:t>
            </a:r>
            <a:endParaRPr lang="pt-BR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7752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668C1-6D33-6B82-0F38-CC62681A2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D16B9E1-6728-D17B-2947-084F727F6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B84283CB-CF54-94FA-6B36-6CFA30FB64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726141"/>
            <a:ext cx="12192000" cy="56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C1A3A-6A4E-AEBE-6037-4CA6C3599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31545B9-3A5E-AAE9-2619-EC7142D4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6138436C-CDA4-7EC5-EE1E-48AB223A5E9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57250"/>
            <a:ext cx="12191999" cy="54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7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C0DF4-B5F3-1AEE-AC06-2FD59E934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F801725-864B-E456-C695-ED7E941A2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D53279-DA33-6561-EB40-2D6E0C5A9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266"/>
            <a:ext cx="12192000" cy="57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781FC23-0ADF-28F3-DC5A-74EA189102DA}"/>
              </a:ext>
            </a:extLst>
          </p:cNvPr>
          <p:cNvSpPr txBox="1"/>
          <p:nvPr/>
        </p:nvSpPr>
        <p:spPr>
          <a:xfrm>
            <a:off x="2043952" y="241823"/>
            <a:ext cx="72210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/>
              <a:t>Comparação entre colonização x Independência</a:t>
            </a:r>
          </a:p>
        </p:txBody>
      </p:sp>
    </p:spTree>
    <p:extLst>
      <p:ext uri="{BB962C8B-B14F-4D97-AF65-F5344CB8AC3E}">
        <p14:creationId xmlns:p14="http://schemas.microsoft.com/office/powerpoint/2010/main" val="41318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B6C6D1-73F8-4592-8AC1-1149510D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9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277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Arial MT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Oliveira</dc:creator>
  <cp:lastModifiedBy>carlos henrique</cp:lastModifiedBy>
  <cp:revision>4</cp:revision>
  <dcterms:created xsi:type="dcterms:W3CDTF">2025-01-16T21:57:08Z</dcterms:created>
  <dcterms:modified xsi:type="dcterms:W3CDTF">2025-03-10T13:57:14Z</dcterms:modified>
</cp:coreProperties>
</file>