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71" r:id="rId2"/>
    <p:sldId id="256" r:id="rId3"/>
    <p:sldId id="257" r:id="rId4"/>
    <p:sldId id="258" r:id="rId5"/>
    <p:sldId id="260" r:id="rId6"/>
    <p:sldId id="272" r:id="rId7"/>
    <p:sldId id="259" r:id="rId8"/>
    <p:sldId id="278" r:id="rId9"/>
    <p:sldId id="261" r:id="rId10"/>
    <p:sldId id="262" r:id="rId11"/>
    <p:sldId id="273" r:id="rId12"/>
    <p:sldId id="264" r:id="rId13"/>
    <p:sldId id="265" r:id="rId14"/>
    <p:sldId id="266" r:id="rId15"/>
    <p:sldId id="275" r:id="rId16"/>
    <p:sldId id="277" r:id="rId17"/>
    <p:sldId id="276" r:id="rId18"/>
    <p:sldId id="288" r:id="rId19"/>
    <p:sldId id="267" r:id="rId20"/>
    <p:sldId id="268" r:id="rId21"/>
    <p:sldId id="269" r:id="rId22"/>
    <p:sldId id="270" r:id="rId23"/>
    <p:sldId id="274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C8FF66C-63D0-40C9-B37A-BB8CA7D95689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7512B905-C6E5-4670-BB4D-8CB3ACB1A4C6}">
      <dgm:prSet/>
      <dgm:spPr/>
      <dgm:t>
        <a:bodyPr/>
        <a:lstStyle/>
        <a:p>
          <a:r>
            <a:rPr lang="pt-BR"/>
            <a:t>O Estado é o monopólio legítimo da violência</a:t>
          </a:r>
          <a:endParaRPr lang="en-US"/>
        </a:p>
      </dgm:t>
    </dgm:pt>
    <dgm:pt modelId="{E79208B4-BE84-4984-838D-72161426001E}" type="parTrans" cxnId="{6FF86B69-7A59-40A2-ACF8-B5D7AF963E8F}">
      <dgm:prSet/>
      <dgm:spPr/>
      <dgm:t>
        <a:bodyPr/>
        <a:lstStyle/>
        <a:p>
          <a:endParaRPr lang="en-US"/>
        </a:p>
      </dgm:t>
    </dgm:pt>
    <dgm:pt modelId="{7E3B25CF-480B-4BD0-ABC5-079D7DCFEC45}" type="sibTrans" cxnId="{6FF86B69-7A59-40A2-ACF8-B5D7AF963E8F}">
      <dgm:prSet/>
      <dgm:spPr/>
      <dgm:t>
        <a:bodyPr/>
        <a:lstStyle/>
        <a:p>
          <a:endParaRPr lang="en-US"/>
        </a:p>
      </dgm:t>
    </dgm:pt>
    <dgm:pt modelId="{5A4E6874-6693-4B7A-A4E9-45E111A1A0A2}">
      <dgm:prSet/>
      <dgm:spPr/>
      <dgm:t>
        <a:bodyPr/>
        <a:lstStyle/>
        <a:p>
          <a:r>
            <a:rPr lang="pt-BR"/>
            <a:t>Características:</a:t>
          </a:r>
          <a:endParaRPr lang="en-US"/>
        </a:p>
      </dgm:t>
    </dgm:pt>
    <dgm:pt modelId="{CB8A99B3-8433-450F-8777-C4DCBC353CA3}" type="parTrans" cxnId="{AC5E0DA3-6441-4B07-9EF9-075B6E565C18}">
      <dgm:prSet/>
      <dgm:spPr/>
      <dgm:t>
        <a:bodyPr/>
        <a:lstStyle/>
        <a:p>
          <a:endParaRPr lang="en-US"/>
        </a:p>
      </dgm:t>
    </dgm:pt>
    <dgm:pt modelId="{5233A7E1-0490-4D92-A776-D559437048FB}" type="sibTrans" cxnId="{AC5E0DA3-6441-4B07-9EF9-075B6E565C18}">
      <dgm:prSet/>
      <dgm:spPr/>
      <dgm:t>
        <a:bodyPr/>
        <a:lstStyle/>
        <a:p>
          <a:endParaRPr lang="en-US"/>
        </a:p>
      </dgm:t>
    </dgm:pt>
    <dgm:pt modelId="{F8C7576C-6718-4893-8737-E9A121E91CFB}">
      <dgm:prSet/>
      <dgm:spPr/>
      <dgm:t>
        <a:bodyPr/>
        <a:lstStyle/>
        <a:p>
          <a:r>
            <a:rPr lang="pt-BR" dirty="0"/>
            <a:t>Forças armadas</a:t>
          </a:r>
          <a:endParaRPr lang="en-US" dirty="0"/>
        </a:p>
      </dgm:t>
    </dgm:pt>
    <dgm:pt modelId="{63E1458B-B222-45D0-8BDE-41CD271CFC9B}" type="parTrans" cxnId="{106FEF1A-8DDB-425E-B444-ED3BDFC97BF1}">
      <dgm:prSet/>
      <dgm:spPr/>
      <dgm:t>
        <a:bodyPr/>
        <a:lstStyle/>
        <a:p>
          <a:endParaRPr lang="en-US"/>
        </a:p>
      </dgm:t>
    </dgm:pt>
    <dgm:pt modelId="{C41E3236-1060-4988-B149-57F403C1047D}" type="sibTrans" cxnId="{106FEF1A-8DDB-425E-B444-ED3BDFC97BF1}">
      <dgm:prSet/>
      <dgm:spPr/>
      <dgm:t>
        <a:bodyPr/>
        <a:lstStyle/>
        <a:p>
          <a:endParaRPr lang="en-US"/>
        </a:p>
      </dgm:t>
    </dgm:pt>
    <dgm:pt modelId="{F198C2BC-6C21-408E-8C0F-89D47C084882}">
      <dgm:prSet/>
      <dgm:spPr/>
      <dgm:t>
        <a:bodyPr/>
        <a:lstStyle/>
        <a:p>
          <a:r>
            <a:rPr lang="pt-BR"/>
            <a:t>Estrutura jurídica </a:t>
          </a:r>
          <a:endParaRPr lang="en-US"/>
        </a:p>
      </dgm:t>
    </dgm:pt>
    <dgm:pt modelId="{50499C34-BD3D-4A3B-B63F-1493497886CB}" type="parTrans" cxnId="{8EEAC540-784C-4D3F-808B-4C8474E48E63}">
      <dgm:prSet/>
      <dgm:spPr/>
      <dgm:t>
        <a:bodyPr/>
        <a:lstStyle/>
        <a:p>
          <a:endParaRPr lang="en-US"/>
        </a:p>
      </dgm:t>
    </dgm:pt>
    <dgm:pt modelId="{E5B714C4-8BC8-4938-B756-A8AF98C9A4B1}" type="sibTrans" cxnId="{8EEAC540-784C-4D3F-808B-4C8474E48E63}">
      <dgm:prSet/>
      <dgm:spPr/>
      <dgm:t>
        <a:bodyPr/>
        <a:lstStyle/>
        <a:p>
          <a:endParaRPr lang="en-US"/>
        </a:p>
      </dgm:t>
    </dgm:pt>
    <dgm:pt modelId="{546AD5E0-5724-4A1D-9343-6C16D2674DD7}">
      <dgm:prSet/>
      <dgm:spPr/>
      <dgm:t>
        <a:bodyPr/>
        <a:lstStyle/>
        <a:p>
          <a:r>
            <a:rPr lang="pt-BR"/>
            <a:t>Cobrança de impostos </a:t>
          </a:r>
          <a:endParaRPr lang="en-US"/>
        </a:p>
      </dgm:t>
    </dgm:pt>
    <dgm:pt modelId="{5DA1F364-123A-44A2-B61D-4EB0B8621CD8}" type="parTrans" cxnId="{90698774-580B-4CBE-8B9F-3CD1C6DD374F}">
      <dgm:prSet/>
      <dgm:spPr/>
      <dgm:t>
        <a:bodyPr/>
        <a:lstStyle/>
        <a:p>
          <a:endParaRPr lang="en-US"/>
        </a:p>
      </dgm:t>
    </dgm:pt>
    <dgm:pt modelId="{46BB9A54-206D-489D-968E-BB9815E36E86}" type="sibTrans" cxnId="{90698774-580B-4CBE-8B9F-3CD1C6DD374F}">
      <dgm:prSet/>
      <dgm:spPr/>
      <dgm:t>
        <a:bodyPr/>
        <a:lstStyle/>
        <a:p>
          <a:endParaRPr lang="en-US"/>
        </a:p>
      </dgm:t>
    </dgm:pt>
    <dgm:pt modelId="{F9860D9D-8A36-43D3-8688-A70FFAC53F8F}">
      <dgm:prSet/>
      <dgm:spPr/>
      <dgm:t>
        <a:bodyPr/>
        <a:lstStyle/>
        <a:p>
          <a:r>
            <a:rPr lang="pt-BR"/>
            <a:t>Corpo burocrático administrativo</a:t>
          </a:r>
          <a:endParaRPr lang="en-US"/>
        </a:p>
      </dgm:t>
    </dgm:pt>
    <dgm:pt modelId="{9E46D961-84DD-46AD-B8FC-B6EA98812905}" type="parTrans" cxnId="{B84F2561-42F8-487E-8894-1E64DF2E6C75}">
      <dgm:prSet/>
      <dgm:spPr/>
      <dgm:t>
        <a:bodyPr/>
        <a:lstStyle/>
        <a:p>
          <a:endParaRPr lang="en-US"/>
        </a:p>
      </dgm:t>
    </dgm:pt>
    <dgm:pt modelId="{1ED13EA9-3FA2-459C-831F-E02496704594}" type="sibTrans" cxnId="{B84F2561-42F8-487E-8894-1E64DF2E6C75}">
      <dgm:prSet/>
      <dgm:spPr/>
      <dgm:t>
        <a:bodyPr/>
        <a:lstStyle/>
        <a:p>
          <a:endParaRPr lang="en-US"/>
        </a:p>
      </dgm:t>
    </dgm:pt>
    <dgm:pt modelId="{6BBC473F-A737-4C89-9C14-EC609D89BE15}" type="pres">
      <dgm:prSet presAssocID="{0C8FF66C-63D0-40C9-B37A-BB8CA7D95689}" presName="linear" presStyleCnt="0">
        <dgm:presLayoutVars>
          <dgm:animLvl val="lvl"/>
          <dgm:resizeHandles val="exact"/>
        </dgm:presLayoutVars>
      </dgm:prSet>
      <dgm:spPr/>
    </dgm:pt>
    <dgm:pt modelId="{72CA11AC-66FA-42B5-B8B9-2E8688F0B52A}" type="pres">
      <dgm:prSet presAssocID="{7512B905-C6E5-4670-BB4D-8CB3ACB1A4C6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A5CFFE3C-60A7-4162-91B8-C0575F8E014B}" type="pres">
      <dgm:prSet presAssocID="{7E3B25CF-480B-4BD0-ABC5-079D7DCFEC45}" presName="spacer" presStyleCnt="0"/>
      <dgm:spPr/>
    </dgm:pt>
    <dgm:pt modelId="{8CBF3D23-A1C4-4F16-8D77-1CF02CE3889C}" type="pres">
      <dgm:prSet presAssocID="{5A4E6874-6693-4B7A-A4E9-45E111A1A0A2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E8786AE8-87AD-49C5-A166-CDD281E2589B}" type="pres">
      <dgm:prSet presAssocID="{5A4E6874-6693-4B7A-A4E9-45E111A1A0A2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A6B54C06-3979-4EC8-BA38-B718E085DCB8}" type="presOf" srcId="{F8C7576C-6718-4893-8737-E9A121E91CFB}" destId="{E8786AE8-87AD-49C5-A166-CDD281E2589B}" srcOrd="0" destOrd="0" presId="urn:microsoft.com/office/officeart/2005/8/layout/vList2"/>
    <dgm:cxn modelId="{106FEF1A-8DDB-425E-B444-ED3BDFC97BF1}" srcId="{5A4E6874-6693-4B7A-A4E9-45E111A1A0A2}" destId="{F8C7576C-6718-4893-8737-E9A121E91CFB}" srcOrd="0" destOrd="0" parTransId="{63E1458B-B222-45D0-8BDE-41CD271CFC9B}" sibTransId="{C41E3236-1060-4988-B149-57F403C1047D}"/>
    <dgm:cxn modelId="{7F5FBA1F-F8B6-4DB0-A888-05DFD3C38C85}" type="presOf" srcId="{546AD5E0-5724-4A1D-9343-6C16D2674DD7}" destId="{E8786AE8-87AD-49C5-A166-CDD281E2589B}" srcOrd="0" destOrd="2" presId="urn:microsoft.com/office/officeart/2005/8/layout/vList2"/>
    <dgm:cxn modelId="{177F6D2D-203D-42B9-A667-7FBF38C9E783}" type="presOf" srcId="{F9860D9D-8A36-43D3-8688-A70FFAC53F8F}" destId="{E8786AE8-87AD-49C5-A166-CDD281E2589B}" srcOrd="0" destOrd="3" presId="urn:microsoft.com/office/officeart/2005/8/layout/vList2"/>
    <dgm:cxn modelId="{8EEAC540-784C-4D3F-808B-4C8474E48E63}" srcId="{5A4E6874-6693-4B7A-A4E9-45E111A1A0A2}" destId="{F198C2BC-6C21-408E-8C0F-89D47C084882}" srcOrd="1" destOrd="0" parTransId="{50499C34-BD3D-4A3B-B63F-1493497886CB}" sibTransId="{E5B714C4-8BC8-4938-B756-A8AF98C9A4B1}"/>
    <dgm:cxn modelId="{B84F2561-42F8-487E-8894-1E64DF2E6C75}" srcId="{5A4E6874-6693-4B7A-A4E9-45E111A1A0A2}" destId="{F9860D9D-8A36-43D3-8688-A70FFAC53F8F}" srcOrd="3" destOrd="0" parTransId="{9E46D961-84DD-46AD-B8FC-B6EA98812905}" sibTransId="{1ED13EA9-3FA2-459C-831F-E02496704594}"/>
    <dgm:cxn modelId="{6FF86B69-7A59-40A2-ACF8-B5D7AF963E8F}" srcId="{0C8FF66C-63D0-40C9-B37A-BB8CA7D95689}" destId="{7512B905-C6E5-4670-BB4D-8CB3ACB1A4C6}" srcOrd="0" destOrd="0" parTransId="{E79208B4-BE84-4984-838D-72161426001E}" sibTransId="{7E3B25CF-480B-4BD0-ABC5-079D7DCFEC45}"/>
    <dgm:cxn modelId="{237C404D-CDE8-404C-AC29-AED664B30282}" type="presOf" srcId="{F198C2BC-6C21-408E-8C0F-89D47C084882}" destId="{E8786AE8-87AD-49C5-A166-CDD281E2589B}" srcOrd="0" destOrd="1" presId="urn:microsoft.com/office/officeart/2005/8/layout/vList2"/>
    <dgm:cxn modelId="{90698774-580B-4CBE-8B9F-3CD1C6DD374F}" srcId="{5A4E6874-6693-4B7A-A4E9-45E111A1A0A2}" destId="{546AD5E0-5724-4A1D-9343-6C16D2674DD7}" srcOrd="2" destOrd="0" parTransId="{5DA1F364-123A-44A2-B61D-4EB0B8621CD8}" sibTransId="{46BB9A54-206D-489D-968E-BB9815E36E86}"/>
    <dgm:cxn modelId="{061CB758-0DF5-4A14-80AE-2C394F9F4D0F}" type="presOf" srcId="{7512B905-C6E5-4670-BB4D-8CB3ACB1A4C6}" destId="{72CA11AC-66FA-42B5-B8B9-2E8688F0B52A}" srcOrd="0" destOrd="0" presId="urn:microsoft.com/office/officeart/2005/8/layout/vList2"/>
    <dgm:cxn modelId="{AC5E0DA3-6441-4B07-9EF9-075B6E565C18}" srcId="{0C8FF66C-63D0-40C9-B37A-BB8CA7D95689}" destId="{5A4E6874-6693-4B7A-A4E9-45E111A1A0A2}" srcOrd="1" destOrd="0" parTransId="{CB8A99B3-8433-450F-8777-C4DCBC353CA3}" sibTransId="{5233A7E1-0490-4D92-A776-D559437048FB}"/>
    <dgm:cxn modelId="{D23A7BF6-9A4B-408E-BA08-FD051DBFA240}" type="presOf" srcId="{5A4E6874-6693-4B7A-A4E9-45E111A1A0A2}" destId="{8CBF3D23-A1C4-4F16-8D77-1CF02CE3889C}" srcOrd="0" destOrd="0" presId="urn:microsoft.com/office/officeart/2005/8/layout/vList2"/>
    <dgm:cxn modelId="{28409BF6-8A5B-45FB-AFC2-058BA11A32A7}" type="presOf" srcId="{0C8FF66C-63D0-40C9-B37A-BB8CA7D95689}" destId="{6BBC473F-A737-4C89-9C14-EC609D89BE15}" srcOrd="0" destOrd="0" presId="urn:microsoft.com/office/officeart/2005/8/layout/vList2"/>
    <dgm:cxn modelId="{24052F78-AC1B-4F32-B4A4-73C5FFD525C4}" type="presParOf" srcId="{6BBC473F-A737-4C89-9C14-EC609D89BE15}" destId="{72CA11AC-66FA-42B5-B8B9-2E8688F0B52A}" srcOrd="0" destOrd="0" presId="urn:microsoft.com/office/officeart/2005/8/layout/vList2"/>
    <dgm:cxn modelId="{47EC7875-033F-4433-9C71-588D014F4D9A}" type="presParOf" srcId="{6BBC473F-A737-4C89-9C14-EC609D89BE15}" destId="{A5CFFE3C-60A7-4162-91B8-C0575F8E014B}" srcOrd="1" destOrd="0" presId="urn:microsoft.com/office/officeart/2005/8/layout/vList2"/>
    <dgm:cxn modelId="{5028C70F-12D1-49BC-AE28-BEE7D6E79D41}" type="presParOf" srcId="{6BBC473F-A737-4C89-9C14-EC609D89BE15}" destId="{8CBF3D23-A1C4-4F16-8D77-1CF02CE3889C}" srcOrd="2" destOrd="0" presId="urn:microsoft.com/office/officeart/2005/8/layout/vList2"/>
    <dgm:cxn modelId="{D5035C74-7595-495B-A8E6-E68B427E1CA5}" type="presParOf" srcId="{6BBC473F-A737-4C89-9C14-EC609D89BE15}" destId="{E8786AE8-87AD-49C5-A166-CDD281E2589B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5A188D95-506C-46DD-8760-D4ACE3268E3C}" type="doc">
      <dgm:prSet loTypeId="urn:microsoft.com/office/officeart/2005/8/layout/hList1" loCatId="list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F6EE3FF4-20A5-456A-AEF4-4DA37E48065F}">
      <dgm:prSet/>
      <dgm:spPr/>
      <dgm:t>
        <a:bodyPr/>
        <a:lstStyle/>
        <a:p>
          <a:r>
            <a:rPr lang="pt-BR"/>
            <a:t>1- Democracia direta:  </a:t>
          </a:r>
          <a:endParaRPr lang="en-US"/>
        </a:p>
      </dgm:t>
    </dgm:pt>
    <dgm:pt modelId="{458C884B-D0F0-4E8F-8DC0-65D3F0DD1524}" type="parTrans" cxnId="{ACAE1352-658D-406F-9131-B8FF52B60100}">
      <dgm:prSet/>
      <dgm:spPr/>
      <dgm:t>
        <a:bodyPr/>
        <a:lstStyle/>
        <a:p>
          <a:endParaRPr lang="en-US"/>
        </a:p>
      </dgm:t>
    </dgm:pt>
    <dgm:pt modelId="{5C2A4F6A-3E2A-44D9-994A-892F002A3531}" type="sibTrans" cxnId="{ACAE1352-658D-406F-9131-B8FF52B60100}">
      <dgm:prSet/>
      <dgm:spPr/>
      <dgm:t>
        <a:bodyPr/>
        <a:lstStyle/>
        <a:p>
          <a:endParaRPr lang="en-US"/>
        </a:p>
      </dgm:t>
    </dgm:pt>
    <dgm:pt modelId="{D87FD4F5-7D00-4819-AB08-474127A045E8}">
      <dgm:prSet/>
      <dgm:spPr/>
      <dgm:t>
        <a:bodyPr/>
        <a:lstStyle/>
        <a:p>
          <a:r>
            <a:rPr lang="pt-BR"/>
            <a:t>Modelo em que todos os cidadãos participam ativamente das decisões</a:t>
          </a:r>
          <a:endParaRPr lang="en-US"/>
        </a:p>
      </dgm:t>
    </dgm:pt>
    <dgm:pt modelId="{080DDF5C-270B-4E8E-9BA9-9B0E84F425A8}" type="parTrans" cxnId="{C8E92258-2A62-4DB7-B7C9-A9D004CBB153}">
      <dgm:prSet/>
      <dgm:spPr/>
      <dgm:t>
        <a:bodyPr/>
        <a:lstStyle/>
        <a:p>
          <a:endParaRPr lang="en-US"/>
        </a:p>
      </dgm:t>
    </dgm:pt>
    <dgm:pt modelId="{03F3BBB5-2EEE-493E-9B26-869A9FDDD6E2}" type="sibTrans" cxnId="{C8E92258-2A62-4DB7-B7C9-A9D004CBB153}">
      <dgm:prSet/>
      <dgm:spPr/>
      <dgm:t>
        <a:bodyPr/>
        <a:lstStyle/>
        <a:p>
          <a:endParaRPr lang="en-US"/>
        </a:p>
      </dgm:t>
    </dgm:pt>
    <dgm:pt modelId="{678F2E7D-7BE7-4D87-ADFA-2B15E0536DAF}">
      <dgm:prSet/>
      <dgm:spPr/>
      <dgm:t>
        <a:bodyPr/>
        <a:lstStyle/>
        <a:p>
          <a:r>
            <a:rPr lang="pt-BR"/>
            <a:t>Tem sua origem na Grécia clássica</a:t>
          </a:r>
          <a:endParaRPr lang="en-US"/>
        </a:p>
      </dgm:t>
    </dgm:pt>
    <dgm:pt modelId="{C81C304D-5664-41EB-AAE0-D411F69E4D33}" type="parTrans" cxnId="{561689E0-102A-4923-8867-43DE2B3DA447}">
      <dgm:prSet/>
      <dgm:spPr/>
      <dgm:t>
        <a:bodyPr/>
        <a:lstStyle/>
        <a:p>
          <a:endParaRPr lang="en-US"/>
        </a:p>
      </dgm:t>
    </dgm:pt>
    <dgm:pt modelId="{1B17B515-39D9-4196-B7B9-5BE33FCA0D64}" type="sibTrans" cxnId="{561689E0-102A-4923-8867-43DE2B3DA447}">
      <dgm:prSet/>
      <dgm:spPr/>
      <dgm:t>
        <a:bodyPr/>
        <a:lstStyle/>
        <a:p>
          <a:endParaRPr lang="en-US"/>
        </a:p>
      </dgm:t>
    </dgm:pt>
    <dgm:pt modelId="{90B89FC5-B788-47C5-8012-01928668FF45}">
      <dgm:prSet/>
      <dgm:spPr/>
      <dgm:t>
        <a:bodyPr/>
        <a:lstStyle/>
        <a:p>
          <a:r>
            <a:rPr lang="pt-BR"/>
            <a:t>Decisões são tomadas em assembléia pública</a:t>
          </a:r>
          <a:endParaRPr lang="en-US"/>
        </a:p>
      </dgm:t>
    </dgm:pt>
    <dgm:pt modelId="{220AA46C-35B5-4D1C-B5B4-9E28603AEFEB}" type="parTrans" cxnId="{3015B913-073B-4C1C-BE75-644B09F966D8}">
      <dgm:prSet/>
      <dgm:spPr/>
      <dgm:t>
        <a:bodyPr/>
        <a:lstStyle/>
        <a:p>
          <a:endParaRPr lang="en-US"/>
        </a:p>
      </dgm:t>
    </dgm:pt>
    <dgm:pt modelId="{DC786ACD-D302-42CA-9816-7B340078174B}" type="sibTrans" cxnId="{3015B913-073B-4C1C-BE75-644B09F966D8}">
      <dgm:prSet/>
      <dgm:spPr/>
      <dgm:t>
        <a:bodyPr/>
        <a:lstStyle/>
        <a:p>
          <a:endParaRPr lang="en-US"/>
        </a:p>
      </dgm:t>
    </dgm:pt>
    <dgm:pt modelId="{DD50BACC-9927-4B07-843E-7C7498C3801E}">
      <dgm:prSet/>
      <dgm:spPr/>
      <dgm:t>
        <a:bodyPr/>
        <a:lstStyle/>
        <a:p>
          <a:r>
            <a:rPr lang="pt-BR"/>
            <a:t>2- Democracia representativa: </a:t>
          </a:r>
          <a:endParaRPr lang="en-US"/>
        </a:p>
      </dgm:t>
    </dgm:pt>
    <dgm:pt modelId="{86EA6D20-D69F-4B15-940F-32ECFC3D94E1}" type="parTrans" cxnId="{7DFF29CE-C327-4A5E-9EC7-5D0E0CD0CBBB}">
      <dgm:prSet/>
      <dgm:spPr/>
      <dgm:t>
        <a:bodyPr/>
        <a:lstStyle/>
        <a:p>
          <a:endParaRPr lang="en-US"/>
        </a:p>
      </dgm:t>
    </dgm:pt>
    <dgm:pt modelId="{F17A81F5-D3B3-4BBF-AB8D-B1212C71F74D}" type="sibTrans" cxnId="{7DFF29CE-C327-4A5E-9EC7-5D0E0CD0CBBB}">
      <dgm:prSet/>
      <dgm:spPr/>
      <dgm:t>
        <a:bodyPr/>
        <a:lstStyle/>
        <a:p>
          <a:endParaRPr lang="en-US"/>
        </a:p>
      </dgm:t>
    </dgm:pt>
    <dgm:pt modelId="{9AC9F8D9-FEB0-4398-965B-8CD7F2028392}">
      <dgm:prSet/>
      <dgm:spPr/>
      <dgm:t>
        <a:bodyPr/>
        <a:lstStyle/>
        <a:p>
          <a:r>
            <a:rPr lang="pt-BR"/>
            <a:t>Modelo se caracteriza pela eleição de representantes eleitos pelos cidadãos </a:t>
          </a:r>
          <a:endParaRPr lang="en-US"/>
        </a:p>
      </dgm:t>
    </dgm:pt>
    <dgm:pt modelId="{0C47DF81-3EF5-428B-BA6E-B41577259575}" type="parTrans" cxnId="{EE946C6A-D074-49BF-8D20-0AF4FEDF1D0E}">
      <dgm:prSet/>
      <dgm:spPr/>
      <dgm:t>
        <a:bodyPr/>
        <a:lstStyle/>
        <a:p>
          <a:endParaRPr lang="en-US"/>
        </a:p>
      </dgm:t>
    </dgm:pt>
    <dgm:pt modelId="{D6C99A60-57BD-4DA2-A6A2-1C10D2517A7E}" type="sibTrans" cxnId="{EE946C6A-D074-49BF-8D20-0AF4FEDF1D0E}">
      <dgm:prSet/>
      <dgm:spPr/>
      <dgm:t>
        <a:bodyPr/>
        <a:lstStyle/>
        <a:p>
          <a:endParaRPr lang="en-US"/>
        </a:p>
      </dgm:t>
    </dgm:pt>
    <dgm:pt modelId="{91C46DC4-793E-4F7D-AF2F-49460F3C43AF}">
      <dgm:prSet/>
      <dgm:spPr/>
      <dgm:t>
        <a:bodyPr/>
        <a:lstStyle/>
        <a:p>
          <a:r>
            <a:rPr lang="pt-BR"/>
            <a:t>Participação é indireta, formal, periódica e se expressa por instituições eleitorais </a:t>
          </a:r>
          <a:endParaRPr lang="en-US"/>
        </a:p>
      </dgm:t>
    </dgm:pt>
    <dgm:pt modelId="{E80F9487-CA06-4AFD-898F-B0161E22EA53}" type="parTrans" cxnId="{98A1D570-995A-4FBC-AB38-1552FB5CE95E}">
      <dgm:prSet/>
      <dgm:spPr/>
      <dgm:t>
        <a:bodyPr/>
        <a:lstStyle/>
        <a:p>
          <a:endParaRPr lang="en-US"/>
        </a:p>
      </dgm:t>
    </dgm:pt>
    <dgm:pt modelId="{9CDF7B5C-B3F0-4C24-AD10-63200C29764B}" type="sibTrans" cxnId="{98A1D570-995A-4FBC-AB38-1552FB5CE95E}">
      <dgm:prSet/>
      <dgm:spPr/>
      <dgm:t>
        <a:bodyPr/>
        <a:lstStyle/>
        <a:p>
          <a:endParaRPr lang="en-US"/>
        </a:p>
      </dgm:t>
    </dgm:pt>
    <dgm:pt modelId="{5FDEF1F5-7BFD-4A60-9224-4B86BAB997C8}">
      <dgm:prSet/>
      <dgm:spPr/>
      <dgm:t>
        <a:bodyPr/>
        <a:lstStyle/>
        <a:p>
          <a:r>
            <a:rPr lang="pt-BR"/>
            <a:t>3- Democracia participativa:  </a:t>
          </a:r>
          <a:endParaRPr lang="en-US"/>
        </a:p>
      </dgm:t>
    </dgm:pt>
    <dgm:pt modelId="{9AC2BA8E-5BFC-4BCC-AC15-DD0D29760A3F}" type="parTrans" cxnId="{2AD091E8-37C4-4FB7-ADB7-E72B200DA976}">
      <dgm:prSet/>
      <dgm:spPr/>
      <dgm:t>
        <a:bodyPr/>
        <a:lstStyle/>
        <a:p>
          <a:endParaRPr lang="en-US"/>
        </a:p>
      </dgm:t>
    </dgm:pt>
    <dgm:pt modelId="{0C677A85-96D9-4084-BA59-043823231869}" type="sibTrans" cxnId="{2AD091E8-37C4-4FB7-ADB7-E72B200DA976}">
      <dgm:prSet/>
      <dgm:spPr/>
      <dgm:t>
        <a:bodyPr/>
        <a:lstStyle/>
        <a:p>
          <a:endParaRPr lang="en-US"/>
        </a:p>
      </dgm:t>
    </dgm:pt>
    <dgm:pt modelId="{7B70EC75-B672-4036-AC35-95C99A93A6CD}">
      <dgm:prSet/>
      <dgm:spPr/>
      <dgm:t>
        <a:bodyPr/>
        <a:lstStyle/>
        <a:p>
          <a:r>
            <a:rPr lang="pt-BR"/>
            <a:t>A democracia participativa surge para atenuar as deficiências do sistema representativo, buscando ampliar a participação cidadã nos assuntos públicos.</a:t>
          </a:r>
          <a:endParaRPr lang="en-US"/>
        </a:p>
      </dgm:t>
    </dgm:pt>
    <dgm:pt modelId="{D80ED273-971B-4F35-994D-960117E459E8}" type="parTrans" cxnId="{0B36A709-2A95-401D-B531-17770CBA611A}">
      <dgm:prSet/>
      <dgm:spPr/>
      <dgm:t>
        <a:bodyPr/>
        <a:lstStyle/>
        <a:p>
          <a:endParaRPr lang="en-US"/>
        </a:p>
      </dgm:t>
    </dgm:pt>
    <dgm:pt modelId="{E61CB0DB-2190-499F-B95B-64F4A54920F5}" type="sibTrans" cxnId="{0B36A709-2A95-401D-B531-17770CBA611A}">
      <dgm:prSet/>
      <dgm:spPr/>
      <dgm:t>
        <a:bodyPr/>
        <a:lstStyle/>
        <a:p>
          <a:endParaRPr lang="en-US"/>
        </a:p>
      </dgm:t>
    </dgm:pt>
    <dgm:pt modelId="{62F708CA-FAE3-41C0-8684-92D2F7C9817E}">
      <dgm:prSet/>
      <dgm:spPr/>
      <dgm:t>
        <a:bodyPr/>
        <a:lstStyle/>
        <a:p>
          <a:r>
            <a:rPr lang="pt-BR"/>
            <a:t>Ex: Orçamento participativo</a:t>
          </a:r>
          <a:endParaRPr lang="en-US"/>
        </a:p>
      </dgm:t>
    </dgm:pt>
    <dgm:pt modelId="{F3409B47-0594-4AE5-865F-B6A5C13F9303}" type="parTrans" cxnId="{AFF3A83A-7A53-4CED-89CC-166542B6E302}">
      <dgm:prSet/>
      <dgm:spPr/>
      <dgm:t>
        <a:bodyPr/>
        <a:lstStyle/>
        <a:p>
          <a:endParaRPr lang="en-US"/>
        </a:p>
      </dgm:t>
    </dgm:pt>
    <dgm:pt modelId="{5165EA90-DBCA-40B4-845F-D5976DE25FAD}" type="sibTrans" cxnId="{AFF3A83A-7A53-4CED-89CC-166542B6E302}">
      <dgm:prSet/>
      <dgm:spPr/>
      <dgm:t>
        <a:bodyPr/>
        <a:lstStyle/>
        <a:p>
          <a:endParaRPr lang="en-US"/>
        </a:p>
      </dgm:t>
    </dgm:pt>
    <dgm:pt modelId="{B549C85B-7F25-433D-9159-6273C5B21152}" type="pres">
      <dgm:prSet presAssocID="{5A188D95-506C-46DD-8760-D4ACE3268E3C}" presName="Name0" presStyleCnt="0">
        <dgm:presLayoutVars>
          <dgm:dir/>
          <dgm:animLvl val="lvl"/>
          <dgm:resizeHandles val="exact"/>
        </dgm:presLayoutVars>
      </dgm:prSet>
      <dgm:spPr/>
    </dgm:pt>
    <dgm:pt modelId="{918F8AF9-3D5C-48FB-B677-BAA62AC19011}" type="pres">
      <dgm:prSet presAssocID="{F6EE3FF4-20A5-456A-AEF4-4DA37E48065F}" presName="composite" presStyleCnt="0"/>
      <dgm:spPr/>
    </dgm:pt>
    <dgm:pt modelId="{8A3DE09D-D88F-4673-A83F-31EAB133EAC0}" type="pres">
      <dgm:prSet presAssocID="{F6EE3FF4-20A5-456A-AEF4-4DA37E48065F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D5DAC142-928B-4D69-A136-AF7E564C0E4E}" type="pres">
      <dgm:prSet presAssocID="{F6EE3FF4-20A5-456A-AEF4-4DA37E48065F}" presName="desTx" presStyleLbl="alignAccFollowNode1" presStyleIdx="0" presStyleCnt="3">
        <dgm:presLayoutVars>
          <dgm:bulletEnabled val="1"/>
        </dgm:presLayoutVars>
      </dgm:prSet>
      <dgm:spPr/>
    </dgm:pt>
    <dgm:pt modelId="{9AA4CD6F-AC20-49DB-A1E6-C578499C8F9B}" type="pres">
      <dgm:prSet presAssocID="{5C2A4F6A-3E2A-44D9-994A-892F002A3531}" presName="space" presStyleCnt="0"/>
      <dgm:spPr/>
    </dgm:pt>
    <dgm:pt modelId="{36F9CB6F-52F5-4007-9933-5BC93F0ABBC7}" type="pres">
      <dgm:prSet presAssocID="{DD50BACC-9927-4B07-843E-7C7498C3801E}" presName="composite" presStyleCnt="0"/>
      <dgm:spPr/>
    </dgm:pt>
    <dgm:pt modelId="{B6120445-24C8-4E62-A854-53A5E2E1D1C1}" type="pres">
      <dgm:prSet presAssocID="{DD50BACC-9927-4B07-843E-7C7498C3801E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EB2C5896-5C06-414E-AD8C-DEFFBE1FE8BE}" type="pres">
      <dgm:prSet presAssocID="{DD50BACC-9927-4B07-843E-7C7498C3801E}" presName="desTx" presStyleLbl="alignAccFollowNode1" presStyleIdx="1" presStyleCnt="3">
        <dgm:presLayoutVars>
          <dgm:bulletEnabled val="1"/>
        </dgm:presLayoutVars>
      </dgm:prSet>
      <dgm:spPr/>
    </dgm:pt>
    <dgm:pt modelId="{EE9C5E63-F0AB-4AD1-B21A-4E1677823121}" type="pres">
      <dgm:prSet presAssocID="{F17A81F5-D3B3-4BBF-AB8D-B1212C71F74D}" presName="space" presStyleCnt="0"/>
      <dgm:spPr/>
    </dgm:pt>
    <dgm:pt modelId="{182A8F32-D8B6-4C9C-BEED-4C3543564348}" type="pres">
      <dgm:prSet presAssocID="{5FDEF1F5-7BFD-4A60-9224-4B86BAB997C8}" presName="composite" presStyleCnt="0"/>
      <dgm:spPr/>
    </dgm:pt>
    <dgm:pt modelId="{2A6DB8D3-F30A-4861-8AFA-C82BACA84A6A}" type="pres">
      <dgm:prSet presAssocID="{5FDEF1F5-7BFD-4A60-9224-4B86BAB997C8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9BC01C37-6747-42BD-8065-29F1D17F734E}" type="pres">
      <dgm:prSet presAssocID="{5FDEF1F5-7BFD-4A60-9224-4B86BAB997C8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0B36A709-2A95-401D-B531-17770CBA611A}" srcId="{5FDEF1F5-7BFD-4A60-9224-4B86BAB997C8}" destId="{7B70EC75-B672-4036-AC35-95C99A93A6CD}" srcOrd="0" destOrd="0" parTransId="{D80ED273-971B-4F35-994D-960117E459E8}" sibTransId="{E61CB0DB-2190-499F-B95B-64F4A54920F5}"/>
    <dgm:cxn modelId="{3015B913-073B-4C1C-BE75-644B09F966D8}" srcId="{F6EE3FF4-20A5-456A-AEF4-4DA37E48065F}" destId="{90B89FC5-B788-47C5-8012-01928668FF45}" srcOrd="2" destOrd="0" parTransId="{220AA46C-35B5-4D1C-B5B4-9E28603AEFEB}" sibTransId="{DC786ACD-D302-42CA-9816-7B340078174B}"/>
    <dgm:cxn modelId="{4502412E-E07D-4731-AC01-E8187A79129F}" type="presOf" srcId="{5FDEF1F5-7BFD-4A60-9224-4B86BAB997C8}" destId="{2A6DB8D3-F30A-4861-8AFA-C82BACA84A6A}" srcOrd="0" destOrd="0" presId="urn:microsoft.com/office/officeart/2005/8/layout/hList1"/>
    <dgm:cxn modelId="{7246D52F-8261-4BE4-87E3-6D28CC44390E}" type="presOf" srcId="{62F708CA-FAE3-41C0-8684-92D2F7C9817E}" destId="{9BC01C37-6747-42BD-8065-29F1D17F734E}" srcOrd="0" destOrd="1" presId="urn:microsoft.com/office/officeart/2005/8/layout/hList1"/>
    <dgm:cxn modelId="{AFF3A83A-7A53-4CED-89CC-166542B6E302}" srcId="{5FDEF1F5-7BFD-4A60-9224-4B86BAB997C8}" destId="{62F708CA-FAE3-41C0-8684-92D2F7C9817E}" srcOrd="1" destOrd="0" parTransId="{F3409B47-0594-4AE5-865F-B6A5C13F9303}" sibTransId="{5165EA90-DBCA-40B4-845F-D5976DE25FAD}"/>
    <dgm:cxn modelId="{1047C13A-5695-4D21-BBCE-7CB54B50DEAE}" type="presOf" srcId="{F6EE3FF4-20A5-456A-AEF4-4DA37E48065F}" destId="{8A3DE09D-D88F-4673-A83F-31EAB133EAC0}" srcOrd="0" destOrd="0" presId="urn:microsoft.com/office/officeart/2005/8/layout/hList1"/>
    <dgm:cxn modelId="{EE946C6A-D074-49BF-8D20-0AF4FEDF1D0E}" srcId="{DD50BACC-9927-4B07-843E-7C7498C3801E}" destId="{9AC9F8D9-FEB0-4398-965B-8CD7F2028392}" srcOrd="0" destOrd="0" parTransId="{0C47DF81-3EF5-428B-BA6E-B41577259575}" sibTransId="{D6C99A60-57BD-4DA2-A6A2-1C10D2517A7E}"/>
    <dgm:cxn modelId="{CCF02A4B-8452-4AEC-A16D-E79812BC640A}" type="presOf" srcId="{9AC9F8D9-FEB0-4398-965B-8CD7F2028392}" destId="{EB2C5896-5C06-414E-AD8C-DEFFBE1FE8BE}" srcOrd="0" destOrd="0" presId="urn:microsoft.com/office/officeart/2005/8/layout/hList1"/>
    <dgm:cxn modelId="{98A1D570-995A-4FBC-AB38-1552FB5CE95E}" srcId="{DD50BACC-9927-4B07-843E-7C7498C3801E}" destId="{91C46DC4-793E-4F7D-AF2F-49460F3C43AF}" srcOrd="1" destOrd="0" parTransId="{E80F9487-CA06-4AFD-898F-B0161E22EA53}" sibTransId="{9CDF7B5C-B3F0-4C24-AD10-63200C29764B}"/>
    <dgm:cxn modelId="{ACAE1352-658D-406F-9131-B8FF52B60100}" srcId="{5A188D95-506C-46DD-8760-D4ACE3268E3C}" destId="{F6EE3FF4-20A5-456A-AEF4-4DA37E48065F}" srcOrd="0" destOrd="0" parTransId="{458C884B-D0F0-4E8F-8DC0-65D3F0DD1524}" sibTransId="{5C2A4F6A-3E2A-44D9-994A-892F002A3531}"/>
    <dgm:cxn modelId="{C8E92258-2A62-4DB7-B7C9-A9D004CBB153}" srcId="{F6EE3FF4-20A5-456A-AEF4-4DA37E48065F}" destId="{D87FD4F5-7D00-4819-AB08-474127A045E8}" srcOrd="0" destOrd="0" parTransId="{080DDF5C-270B-4E8E-9BA9-9B0E84F425A8}" sibTransId="{03F3BBB5-2EEE-493E-9B26-869A9FDDD6E2}"/>
    <dgm:cxn modelId="{E19108B0-8635-4803-A40B-9A11D36F4B9A}" type="presOf" srcId="{91C46DC4-793E-4F7D-AF2F-49460F3C43AF}" destId="{EB2C5896-5C06-414E-AD8C-DEFFBE1FE8BE}" srcOrd="0" destOrd="1" presId="urn:microsoft.com/office/officeart/2005/8/layout/hList1"/>
    <dgm:cxn modelId="{12AD79C6-4C79-4485-A260-38EC26719697}" type="presOf" srcId="{90B89FC5-B788-47C5-8012-01928668FF45}" destId="{D5DAC142-928B-4D69-A136-AF7E564C0E4E}" srcOrd="0" destOrd="2" presId="urn:microsoft.com/office/officeart/2005/8/layout/hList1"/>
    <dgm:cxn modelId="{99867DCB-2431-4A5E-A4C0-23168162F605}" type="presOf" srcId="{DD50BACC-9927-4B07-843E-7C7498C3801E}" destId="{B6120445-24C8-4E62-A854-53A5E2E1D1C1}" srcOrd="0" destOrd="0" presId="urn:microsoft.com/office/officeart/2005/8/layout/hList1"/>
    <dgm:cxn modelId="{7DFF29CE-C327-4A5E-9EC7-5D0E0CD0CBBB}" srcId="{5A188D95-506C-46DD-8760-D4ACE3268E3C}" destId="{DD50BACC-9927-4B07-843E-7C7498C3801E}" srcOrd="1" destOrd="0" parTransId="{86EA6D20-D69F-4B15-940F-32ECFC3D94E1}" sibTransId="{F17A81F5-D3B3-4BBF-AB8D-B1212C71F74D}"/>
    <dgm:cxn modelId="{561689E0-102A-4923-8867-43DE2B3DA447}" srcId="{F6EE3FF4-20A5-456A-AEF4-4DA37E48065F}" destId="{678F2E7D-7BE7-4D87-ADFA-2B15E0536DAF}" srcOrd="1" destOrd="0" parTransId="{C81C304D-5664-41EB-AAE0-D411F69E4D33}" sibTransId="{1B17B515-39D9-4196-B7B9-5BE33FCA0D64}"/>
    <dgm:cxn modelId="{2AD091E8-37C4-4FB7-ADB7-E72B200DA976}" srcId="{5A188D95-506C-46DD-8760-D4ACE3268E3C}" destId="{5FDEF1F5-7BFD-4A60-9224-4B86BAB997C8}" srcOrd="2" destOrd="0" parTransId="{9AC2BA8E-5BFC-4BCC-AC15-DD0D29760A3F}" sibTransId="{0C677A85-96D9-4084-BA59-043823231869}"/>
    <dgm:cxn modelId="{E8A09DE8-743A-413F-8B95-5CFA3BAC7715}" type="presOf" srcId="{678F2E7D-7BE7-4D87-ADFA-2B15E0536DAF}" destId="{D5DAC142-928B-4D69-A136-AF7E564C0E4E}" srcOrd="0" destOrd="1" presId="urn:microsoft.com/office/officeart/2005/8/layout/hList1"/>
    <dgm:cxn modelId="{7DC256E9-66B1-4FA6-AE6E-6B1D99481794}" type="presOf" srcId="{D87FD4F5-7D00-4819-AB08-474127A045E8}" destId="{D5DAC142-928B-4D69-A136-AF7E564C0E4E}" srcOrd="0" destOrd="0" presId="urn:microsoft.com/office/officeart/2005/8/layout/hList1"/>
    <dgm:cxn modelId="{E2E809EA-9F4A-41D0-9C20-99F726EE5043}" type="presOf" srcId="{5A188D95-506C-46DD-8760-D4ACE3268E3C}" destId="{B549C85B-7F25-433D-9159-6273C5B21152}" srcOrd="0" destOrd="0" presId="urn:microsoft.com/office/officeart/2005/8/layout/hList1"/>
    <dgm:cxn modelId="{119558FA-4BD5-471E-933D-79AF32EC0B09}" type="presOf" srcId="{7B70EC75-B672-4036-AC35-95C99A93A6CD}" destId="{9BC01C37-6747-42BD-8065-29F1D17F734E}" srcOrd="0" destOrd="0" presId="urn:microsoft.com/office/officeart/2005/8/layout/hList1"/>
    <dgm:cxn modelId="{7290205C-D756-4FA0-A900-ECEC79476CBD}" type="presParOf" srcId="{B549C85B-7F25-433D-9159-6273C5B21152}" destId="{918F8AF9-3D5C-48FB-B677-BAA62AC19011}" srcOrd="0" destOrd="0" presId="urn:microsoft.com/office/officeart/2005/8/layout/hList1"/>
    <dgm:cxn modelId="{D3353DA7-F405-4E9C-8117-3B1BA7F151E1}" type="presParOf" srcId="{918F8AF9-3D5C-48FB-B677-BAA62AC19011}" destId="{8A3DE09D-D88F-4673-A83F-31EAB133EAC0}" srcOrd="0" destOrd="0" presId="urn:microsoft.com/office/officeart/2005/8/layout/hList1"/>
    <dgm:cxn modelId="{47CEF433-0F46-480D-B7FB-1BCADB34CFD7}" type="presParOf" srcId="{918F8AF9-3D5C-48FB-B677-BAA62AC19011}" destId="{D5DAC142-928B-4D69-A136-AF7E564C0E4E}" srcOrd="1" destOrd="0" presId="urn:microsoft.com/office/officeart/2005/8/layout/hList1"/>
    <dgm:cxn modelId="{6D1B61FE-6089-49A5-A8D1-FBFD3238117D}" type="presParOf" srcId="{B549C85B-7F25-433D-9159-6273C5B21152}" destId="{9AA4CD6F-AC20-49DB-A1E6-C578499C8F9B}" srcOrd="1" destOrd="0" presId="urn:microsoft.com/office/officeart/2005/8/layout/hList1"/>
    <dgm:cxn modelId="{B92F8C0C-400B-48DC-B94A-CDC5A139ABD6}" type="presParOf" srcId="{B549C85B-7F25-433D-9159-6273C5B21152}" destId="{36F9CB6F-52F5-4007-9933-5BC93F0ABBC7}" srcOrd="2" destOrd="0" presId="urn:microsoft.com/office/officeart/2005/8/layout/hList1"/>
    <dgm:cxn modelId="{5F242DE2-6819-4691-89F8-A826CC8B60A9}" type="presParOf" srcId="{36F9CB6F-52F5-4007-9933-5BC93F0ABBC7}" destId="{B6120445-24C8-4E62-A854-53A5E2E1D1C1}" srcOrd="0" destOrd="0" presId="urn:microsoft.com/office/officeart/2005/8/layout/hList1"/>
    <dgm:cxn modelId="{79F799AA-F266-4F45-A40A-07A61536747C}" type="presParOf" srcId="{36F9CB6F-52F5-4007-9933-5BC93F0ABBC7}" destId="{EB2C5896-5C06-414E-AD8C-DEFFBE1FE8BE}" srcOrd="1" destOrd="0" presId="urn:microsoft.com/office/officeart/2005/8/layout/hList1"/>
    <dgm:cxn modelId="{D65EBC1C-6884-4850-ACAF-215DD81DCCA3}" type="presParOf" srcId="{B549C85B-7F25-433D-9159-6273C5B21152}" destId="{EE9C5E63-F0AB-4AD1-B21A-4E1677823121}" srcOrd="3" destOrd="0" presId="urn:microsoft.com/office/officeart/2005/8/layout/hList1"/>
    <dgm:cxn modelId="{D2E97804-A254-4DF6-8503-411E11A305EC}" type="presParOf" srcId="{B549C85B-7F25-433D-9159-6273C5B21152}" destId="{182A8F32-D8B6-4C9C-BEED-4C3543564348}" srcOrd="4" destOrd="0" presId="urn:microsoft.com/office/officeart/2005/8/layout/hList1"/>
    <dgm:cxn modelId="{D8C6D2B1-1451-4B4C-90DB-97B4BB071118}" type="presParOf" srcId="{182A8F32-D8B6-4C9C-BEED-4C3543564348}" destId="{2A6DB8D3-F30A-4861-8AFA-C82BACA84A6A}" srcOrd="0" destOrd="0" presId="urn:microsoft.com/office/officeart/2005/8/layout/hList1"/>
    <dgm:cxn modelId="{B5E6875F-F9EE-487C-A848-CC25500E8363}" type="presParOf" srcId="{182A8F32-D8B6-4C9C-BEED-4C3543564348}" destId="{9BC01C37-6747-42BD-8065-29F1D17F734E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954EADA5-991A-41A5-9E9B-A844AFBDF6C7}" type="doc">
      <dgm:prSet loTypeId="urn:microsoft.com/office/officeart/2005/8/layout/hList1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08824199-6F49-46E6-9654-FD17F5BC37BD}">
      <dgm:prSet/>
      <dgm:spPr/>
      <dgm:t>
        <a:bodyPr/>
        <a:lstStyle/>
        <a:p>
          <a:r>
            <a:rPr lang="pt-BR"/>
            <a:t>Hegemonias fechadas</a:t>
          </a:r>
          <a:endParaRPr lang="en-US"/>
        </a:p>
      </dgm:t>
    </dgm:pt>
    <dgm:pt modelId="{7AACB974-3427-4E24-B882-8CE8B5B95149}" type="parTrans" cxnId="{663E9E2B-AF4D-42C8-9CA1-F2C5A70366B4}">
      <dgm:prSet/>
      <dgm:spPr/>
      <dgm:t>
        <a:bodyPr/>
        <a:lstStyle/>
        <a:p>
          <a:endParaRPr lang="en-US"/>
        </a:p>
      </dgm:t>
    </dgm:pt>
    <dgm:pt modelId="{A344EF87-8C31-40D3-AF61-AE1640DA6E08}" type="sibTrans" cxnId="{663E9E2B-AF4D-42C8-9CA1-F2C5A70366B4}">
      <dgm:prSet/>
      <dgm:spPr/>
      <dgm:t>
        <a:bodyPr/>
        <a:lstStyle/>
        <a:p>
          <a:endParaRPr lang="en-US"/>
        </a:p>
      </dgm:t>
    </dgm:pt>
    <dgm:pt modelId="{2A2A0AC8-C2B1-4E24-B74A-BB035478B584}">
      <dgm:prSet custT="1"/>
      <dgm:spPr/>
      <dgm:t>
        <a:bodyPr/>
        <a:lstStyle/>
        <a:p>
          <a:r>
            <a:rPr lang="pt-BR" sz="2400" dirty="0"/>
            <a:t>Sem disputa de poder</a:t>
          </a:r>
          <a:endParaRPr lang="en-US" sz="2400" dirty="0"/>
        </a:p>
      </dgm:t>
    </dgm:pt>
    <dgm:pt modelId="{9DCAE4DD-1CBC-439E-A7FB-F9157C728F83}" type="parTrans" cxnId="{29B08BC3-1604-4AC8-87BC-508A928274C7}">
      <dgm:prSet/>
      <dgm:spPr/>
      <dgm:t>
        <a:bodyPr/>
        <a:lstStyle/>
        <a:p>
          <a:endParaRPr lang="en-US"/>
        </a:p>
      </dgm:t>
    </dgm:pt>
    <dgm:pt modelId="{540D6D55-41FA-49E6-AB6F-FFE764C3F5E4}" type="sibTrans" cxnId="{29B08BC3-1604-4AC8-87BC-508A928274C7}">
      <dgm:prSet/>
      <dgm:spPr/>
      <dgm:t>
        <a:bodyPr/>
        <a:lstStyle/>
        <a:p>
          <a:endParaRPr lang="en-US"/>
        </a:p>
      </dgm:t>
    </dgm:pt>
    <dgm:pt modelId="{80B24CD8-96F3-4594-94BB-1D4665AEF3F8}">
      <dgm:prSet custT="1"/>
      <dgm:spPr/>
      <dgm:t>
        <a:bodyPr/>
        <a:lstStyle/>
        <a:p>
          <a:r>
            <a:rPr lang="pt-BR" sz="2400" dirty="0"/>
            <a:t>Participação política limitada</a:t>
          </a:r>
          <a:endParaRPr lang="en-US" sz="2400" dirty="0"/>
        </a:p>
      </dgm:t>
    </dgm:pt>
    <dgm:pt modelId="{1E3C9E34-2D97-4026-804E-06A159C42628}" type="parTrans" cxnId="{2D222B5E-7D17-43A1-AE6A-FDDF1C8FE6BA}">
      <dgm:prSet/>
      <dgm:spPr/>
      <dgm:t>
        <a:bodyPr/>
        <a:lstStyle/>
        <a:p>
          <a:endParaRPr lang="en-US"/>
        </a:p>
      </dgm:t>
    </dgm:pt>
    <dgm:pt modelId="{DF4802A0-D723-4720-8FDA-767634EFAE91}" type="sibTrans" cxnId="{2D222B5E-7D17-43A1-AE6A-FDDF1C8FE6BA}">
      <dgm:prSet/>
      <dgm:spPr/>
      <dgm:t>
        <a:bodyPr/>
        <a:lstStyle/>
        <a:p>
          <a:endParaRPr lang="en-US"/>
        </a:p>
      </dgm:t>
    </dgm:pt>
    <dgm:pt modelId="{FEA95F56-9174-49B7-899F-DFF424FEE33F}">
      <dgm:prSet/>
      <dgm:spPr/>
      <dgm:t>
        <a:bodyPr/>
        <a:lstStyle/>
        <a:p>
          <a:r>
            <a:rPr lang="pt-BR"/>
            <a:t>Hegemonias inclusivas</a:t>
          </a:r>
          <a:endParaRPr lang="en-US"/>
        </a:p>
      </dgm:t>
    </dgm:pt>
    <dgm:pt modelId="{3EA06D77-1B8B-4D95-8CD2-575F36C004CF}" type="parTrans" cxnId="{16DE512C-D061-4695-BC48-C87B08325EFF}">
      <dgm:prSet/>
      <dgm:spPr/>
      <dgm:t>
        <a:bodyPr/>
        <a:lstStyle/>
        <a:p>
          <a:endParaRPr lang="en-US"/>
        </a:p>
      </dgm:t>
    </dgm:pt>
    <dgm:pt modelId="{D8FED68E-1B01-4714-BF66-CC9FC9519B28}" type="sibTrans" cxnId="{16DE512C-D061-4695-BC48-C87B08325EFF}">
      <dgm:prSet/>
      <dgm:spPr/>
      <dgm:t>
        <a:bodyPr/>
        <a:lstStyle/>
        <a:p>
          <a:endParaRPr lang="en-US"/>
        </a:p>
      </dgm:t>
    </dgm:pt>
    <dgm:pt modelId="{C609ADEF-B472-4672-8A6D-5BB78FABE1B6}">
      <dgm:prSet custT="1"/>
      <dgm:spPr/>
      <dgm:t>
        <a:bodyPr/>
        <a:lstStyle/>
        <a:p>
          <a:r>
            <a:rPr lang="pt-BR" sz="2400" dirty="0"/>
            <a:t>Não há disputa de poder</a:t>
          </a:r>
          <a:endParaRPr lang="en-US" sz="2400" dirty="0"/>
        </a:p>
      </dgm:t>
    </dgm:pt>
    <dgm:pt modelId="{9962805B-6384-42EE-8ECC-5BF58A30459A}" type="parTrans" cxnId="{7DEB9E70-5C8E-4E55-9DDE-017B20CE7BC1}">
      <dgm:prSet/>
      <dgm:spPr/>
      <dgm:t>
        <a:bodyPr/>
        <a:lstStyle/>
        <a:p>
          <a:endParaRPr lang="en-US"/>
        </a:p>
      </dgm:t>
    </dgm:pt>
    <dgm:pt modelId="{DEA1913C-6700-4A64-A8CB-63CE7B1EA907}" type="sibTrans" cxnId="{7DEB9E70-5C8E-4E55-9DDE-017B20CE7BC1}">
      <dgm:prSet/>
      <dgm:spPr/>
      <dgm:t>
        <a:bodyPr/>
        <a:lstStyle/>
        <a:p>
          <a:endParaRPr lang="en-US"/>
        </a:p>
      </dgm:t>
    </dgm:pt>
    <dgm:pt modelId="{D9DAEADD-6AEF-4890-AF57-4F5474ECF961}">
      <dgm:prSet custT="1"/>
      <dgm:spPr/>
      <dgm:t>
        <a:bodyPr/>
        <a:lstStyle/>
        <a:p>
          <a:r>
            <a:rPr lang="pt-BR" sz="2400" dirty="0"/>
            <a:t>Há participação política</a:t>
          </a:r>
          <a:endParaRPr lang="en-US" sz="2400" dirty="0"/>
        </a:p>
      </dgm:t>
    </dgm:pt>
    <dgm:pt modelId="{E5F8A0BE-377A-4593-AC43-DD2644A38E79}" type="parTrans" cxnId="{6BDDDCF9-1DFA-48A0-9F87-ECEB65B183C2}">
      <dgm:prSet/>
      <dgm:spPr/>
      <dgm:t>
        <a:bodyPr/>
        <a:lstStyle/>
        <a:p>
          <a:endParaRPr lang="en-US"/>
        </a:p>
      </dgm:t>
    </dgm:pt>
    <dgm:pt modelId="{97F31C0C-2BB0-4ECF-99BE-F4E6A238007B}" type="sibTrans" cxnId="{6BDDDCF9-1DFA-48A0-9F87-ECEB65B183C2}">
      <dgm:prSet/>
      <dgm:spPr/>
      <dgm:t>
        <a:bodyPr/>
        <a:lstStyle/>
        <a:p>
          <a:endParaRPr lang="en-US"/>
        </a:p>
      </dgm:t>
    </dgm:pt>
    <dgm:pt modelId="{255B279F-3FC7-4293-B34C-44A0BAE0339A}">
      <dgm:prSet/>
      <dgm:spPr/>
      <dgm:t>
        <a:bodyPr/>
        <a:lstStyle/>
        <a:p>
          <a:r>
            <a:rPr lang="pt-BR"/>
            <a:t>Oligarquias competitivas</a:t>
          </a:r>
          <a:endParaRPr lang="en-US"/>
        </a:p>
      </dgm:t>
    </dgm:pt>
    <dgm:pt modelId="{48C3067D-3EF2-49E3-9865-FEB1C8B94EA8}" type="parTrans" cxnId="{7BD51F2B-CB64-42BD-8BBC-9BFA91B78351}">
      <dgm:prSet/>
      <dgm:spPr/>
      <dgm:t>
        <a:bodyPr/>
        <a:lstStyle/>
        <a:p>
          <a:endParaRPr lang="en-US"/>
        </a:p>
      </dgm:t>
    </dgm:pt>
    <dgm:pt modelId="{D1B2ABAE-0362-4FE8-AC21-E31C9D945273}" type="sibTrans" cxnId="{7BD51F2B-CB64-42BD-8BBC-9BFA91B78351}">
      <dgm:prSet/>
      <dgm:spPr/>
      <dgm:t>
        <a:bodyPr/>
        <a:lstStyle/>
        <a:p>
          <a:endParaRPr lang="en-US"/>
        </a:p>
      </dgm:t>
    </dgm:pt>
    <dgm:pt modelId="{60B8469F-EB59-49D8-A54E-2EEB5E54E745}">
      <dgm:prSet custT="1"/>
      <dgm:spPr/>
      <dgm:t>
        <a:bodyPr/>
        <a:lstStyle/>
        <a:p>
          <a:r>
            <a:rPr lang="pt-BR" sz="2400" dirty="0"/>
            <a:t>Há disputa de poder</a:t>
          </a:r>
          <a:endParaRPr lang="en-US" sz="2400" dirty="0"/>
        </a:p>
      </dgm:t>
    </dgm:pt>
    <dgm:pt modelId="{72700151-D559-4F88-8A02-32A3F4B85406}" type="parTrans" cxnId="{0F931109-D016-41A6-9C1C-726F855B8E18}">
      <dgm:prSet/>
      <dgm:spPr/>
      <dgm:t>
        <a:bodyPr/>
        <a:lstStyle/>
        <a:p>
          <a:endParaRPr lang="en-US"/>
        </a:p>
      </dgm:t>
    </dgm:pt>
    <dgm:pt modelId="{4E0D6A22-E71E-40DF-8EBD-5478DB44BE19}" type="sibTrans" cxnId="{0F931109-D016-41A6-9C1C-726F855B8E18}">
      <dgm:prSet/>
      <dgm:spPr/>
      <dgm:t>
        <a:bodyPr/>
        <a:lstStyle/>
        <a:p>
          <a:endParaRPr lang="en-US"/>
        </a:p>
      </dgm:t>
    </dgm:pt>
    <dgm:pt modelId="{F67B1D2B-940E-41B7-B4C4-7E51A6834A74}">
      <dgm:prSet custT="1"/>
      <dgm:spPr/>
      <dgm:t>
        <a:bodyPr/>
        <a:lstStyle/>
        <a:p>
          <a:r>
            <a:rPr lang="pt-BR" sz="2400" dirty="0"/>
            <a:t>Participação política limitada</a:t>
          </a:r>
          <a:endParaRPr lang="en-US" sz="2400" dirty="0"/>
        </a:p>
      </dgm:t>
    </dgm:pt>
    <dgm:pt modelId="{82BD825A-9113-4196-A481-D8AAA3197691}" type="parTrans" cxnId="{F1BA3E0C-CAE9-4AC9-B792-947A357A6A52}">
      <dgm:prSet/>
      <dgm:spPr/>
      <dgm:t>
        <a:bodyPr/>
        <a:lstStyle/>
        <a:p>
          <a:endParaRPr lang="en-US"/>
        </a:p>
      </dgm:t>
    </dgm:pt>
    <dgm:pt modelId="{7B0215D4-AF75-4E82-BFFF-7F6C1B651D38}" type="sibTrans" cxnId="{F1BA3E0C-CAE9-4AC9-B792-947A357A6A52}">
      <dgm:prSet/>
      <dgm:spPr/>
      <dgm:t>
        <a:bodyPr/>
        <a:lstStyle/>
        <a:p>
          <a:endParaRPr lang="en-US"/>
        </a:p>
      </dgm:t>
    </dgm:pt>
    <dgm:pt modelId="{6DDEE59B-1961-4BF4-A5F3-C82B415AFAAC}">
      <dgm:prSet/>
      <dgm:spPr/>
      <dgm:t>
        <a:bodyPr/>
        <a:lstStyle/>
        <a:p>
          <a:r>
            <a:rPr lang="pt-BR" dirty="0"/>
            <a:t>Poliarquias(democracia):</a:t>
          </a:r>
          <a:endParaRPr lang="en-US" dirty="0"/>
        </a:p>
      </dgm:t>
    </dgm:pt>
    <dgm:pt modelId="{B36CCAEB-CB8F-4720-9988-98995B5C6BA2}" type="parTrans" cxnId="{96B53DB7-2DD5-4FA1-93F0-17BA0E822A88}">
      <dgm:prSet/>
      <dgm:spPr/>
      <dgm:t>
        <a:bodyPr/>
        <a:lstStyle/>
        <a:p>
          <a:endParaRPr lang="en-US"/>
        </a:p>
      </dgm:t>
    </dgm:pt>
    <dgm:pt modelId="{488D1F00-AB03-4F86-A446-90061F878DCB}" type="sibTrans" cxnId="{96B53DB7-2DD5-4FA1-93F0-17BA0E822A88}">
      <dgm:prSet/>
      <dgm:spPr/>
      <dgm:t>
        <a:bodyPr/>
        <a:lstStyle/>
        <a:p>
          <a:endParaRPr lang="en-US"/>
        </a:p>
      </dgm:t>
    </dgm:pt>
    <dgm:pt modelId="{85BF32A5-C8BE-42B5-BEA4-2601DA83374D}">
      <dgm:prSet custT="1"/>
      <dgm:spPr/>
      <dgm:t>
        <a:bodyPr/>
        <a:lstStyle/>
        <a:p>
          <a:r>
            <a:rPr lang="pt-BR" sz="2400" dirty="0"/>
            <a:t>Há disputa de poder</a:t>
          </a:r>
          <a:endParaRPr lang="en-US" sz="2400" dirty="0"/>
        </a:p>
      </dgm:t>
    </dgm:pt>
    <dgm:pt modelId="{735026FB-3FC8-4500-8E83-1AEC2B14EF20}" type="parTrans" cxnId="{81E27062-661D-4BF5-9BCE-7123627AB8D2}">
      <dgm:prSet/>
      <dgm:spPr/>
      <dgm:t>
        <a:bodyPr/>
        <a:lstStyle/>
        <a:p>
          <a:endParaRPr lang="en-US"/>
        </a:p>
      </dgm:t>
    </dgm:pt>
    <dgm:pt modelId="{98D121E2-94CA-4244-A92B-7297CD356903}" type="sibTrans" cxnId="{81E27062-661D-4BF5-9BCE-7123627AB8D2}">
      <dgm:prSet/>
      <dgm:spPr/>
      <dgm:t>
        <a:bodyPr/>
        <a:lstStyle/>
        <a:p>
          <a:endParaRPr lang="en-US"/>
        </a:p>
      </dgm:t>
    </dgm:pt>
    <dgm:pt modelId="{B1CDA228-A540-46EC-8169-E879EDC60123}">
      <dgm:prSet custT="1"/>
      <dgm:spPr/>
      <dgm:t>
        <a:bodyPr/>
        <a:lstStyle/>
        <a:p>
          <a:r>
            <a:rPr lang="pt-BR" sz="2400" dirty="0"/>
            <a:t>Participação ampliada</a:t>
          </a:r>
          <a:endParaRPr lang="en-US" sz="2400" dirty="0"/>
        </a:p>
      </dgm:t>
    </dgm:pt>
    <dgm:pt modelId="{752868E9-8AA3-422E-9C3A-4667471BC965}" type="parTrans" cxnId="{A3F53E73-FE3C-4DE1-AD3A-6DF9B7C52B43}">
      <dgm:prSet/>
      <dgm:spPr/>
      <dgm:t>
        <a:bodyPr/>
        <a:lstStyle/>
        <a:p>
          <a:endParaRPr lang="en-US"/>
        </a:p>
      </dgm:t>
    </dgm:pt>
    <dgm:pt modelId="{5E9F6356-1A4A-460F-8B47-C40E0B2243A3}" type="sibTrans" cxnId="{A3F53E73-FE3C-4DE1-AD3A-6DF9B7C52B43}">
      <dgm:prSet/>
      <dgm:spPr/>
      <dgm:t>
        <a:bodyPr/>
        <a:lstStyle/>
        <a:p>
          <a:endParaRPr lang="en-US"/>
        </a:p>
      </dgm:t>
    </dgm:pt>
    <dgm:pt modelId="{6914E34D-3161-4BBC-AAB7-C08D7DA1632B}" type="pres">
      <dgm:prSet presAssocID="{954EADA5-991A-41A5-9E9B-A844AFBDF6C7}" presName="Name0" presStyleCnt="0">
        <dgm:presLayoutVars>
          <dgm:dir/>
          <dgm:animLvl val="lvl"/>
          <dgm:resizeHandles val="exact"/>
        </dgm:presLayoutVars>
      </dgm:prSet>
      <dgm:spPr/>
    </dgm:pt>
    <dgm:pt modelId="{8E244C73-1E61-4CDD-9C00-1B478B2B6AC4}" type="pres">
      <dgm:prSet presAssocID="{08824199-6F49-46E6-9654-FD17F5BC37BD}" presName="composite" presStyleCnt="0"/>
      <dgm:spPr/>
    </dgm:pt>
    <dgm:pt modelId="{1EE28E49-36A1-46A1-8235-8AD240E9DD00}" type="pres">
      <dgm:prSet presAssocID="{08824199-6F49-46E6-9654-FD17F5BC37BD}" presName="parTx" presStyleLbl="alignNode1" presStyleIdx="0" presStyleCnt="4">
        <dgm:presLayoutVars>
          <dgm:chMax val="0"/>
          <dgm:chPref val="0"/>
          <dgm:bulletEnabled val="1"/>
        </dgm:presLayoutVars>
      </dgm:prSet>
      <dgm:spPr/>
    </dgm:pt>
    <dgm:pt modelId="{65D3CC0A-03E9-4965-9859-CA4A17D7FBEA}" type="pres">
      <dgm:prSet presAssocID="{08824199-6F49-46E6-9654-FD17F5BC37BD}" presName="desTx" presStyleLbl="alignAccFollowNode1" presStyleIdx="0" presStyleCnt="4">
        <dgm:presLayoutVars>
          <dgm:bulletEnabled val="1"/>
        </dgm:presLayoutVars>
      </dgm:prSet>
      <dgm:spPr/>
    </dgm:pt>
    <dgm:pt modelId="{41F85A2D-2A54-43FE-AE37-60E1133F9AD4}" type="pres">
      <dgm:prSet presAssocID="{A344EF87-8C31-40D3-AF61-AE1640DA6E08}" presName="space" presStyleCnt="0"/>
      <dgm:spPr/>
    </dgm:pt>
    <dgm:pt modelId="{D9728854-AB1F-4FA2-983B-B5A431855032}" type="pres">
      <dgm:prSet presAssocID="{FEA95F56-9174-49B7-899F-DFF424FEE33F}" presName="composite" presStyleCnt="0"/>
      <dgm:spPr/>
    </dgm:pt>
    <dgm:pt modelId="{992AA6A4-AAC7-4935-AD5C-DDC34EB33354}" type="pres">
      <dgm:prSet presAssocID="{FEA95F56-9174-49B7-899F-DFF424FEE33F}" presName="parTx" presStyleLbl="alignNode1" presStyleIdx="1" presStyleCnt="4">
        <dgm:presLayoutVars>
          <dgm:chMax val="0"/>
          <dgm:chPref val="0"/>
          <dgm:bulletEnabled val="1"/>
        </dgm:presLayoutVars>
      </dgm:prSet>
      <dgm:spPr/>
    </dgm:pt>
    <dgm:pt modelId="{07E5352C-AA61-43B9-A02A-B0BCA610BD7F}" type="pres">
      <dgm:prSet presAssocID="{FEA95F56-9174-49B7-899F-DFF424FEE33F}" presName="desTx" presStyleLbl="alignAccFollowNode1" presStyleIdx="1" presStyleCnt="4">
        <dgm:presLayoutVars>
          <dgm:bulletEnabled val="1"/>
        </dgm:presLayoutVars>
      </dgm:prSet>
      <dgm:spPr/>
    </dgm:pt>
    <dgm:pt modelId="{6998940F-D1DC-482E-A2E1-526D03053335}" type="pres">
      <dgm:prSet presAssocID="{D8FED68E-1B01-4714-BF66-CC9FC9519B28}" presName="space" presStyleCnt="0"/>
      <dgm:spPr/>
    </dgm:pt>
    <dgm:pt modelId="{35D14AEE-09D0-45F7-BEFC-5ED0338EFDEA}" type="pres">
      <dgm:prSet presAssocID="{255B279F-3FC7-4293-B34C-44A0BAE0339A}" presName="composite" presStyleCnt="0"/>
      <dgm:spPr/>
    </dgm:pt>
    <dgm:pt modelId="{7BDA09E6-2796-4E76-8451-67A137A9F1F2}" type="pres">
      <dgm:prSet presAssocID="{255B279F-3FC7-4293-B34C-44A0BAE0339A}" presName="parTx" presStyleLbl="alignNode1" presStyleIdx="2" presStyleCnt="4">
        <dgm:presLayoutVars>
          <dgm:chMax val="0"/>
          <dgm:chPref val="0"/>
          <dgm:bulletEnabled val="1"/>
        </dgm:presLayoutVars>
      </dgm:prSet>
      <dgm:spPr/>
    </dgm:pt>
    <dgm:pt modelId="{DB355C54-088A-471C-8AC1-EF9627BB8C25}" type="pres">
      <dgm:prSet presAssocID="{255B279F-3FC7-4293-B34C-44A0BAE0339A}" presName="desTx" presStyleLbl="alignAccFollowNode1" presStyleIdx="2" presStyleCnt="4">
        <dgm:presLayoutVars>
          <dgm:bulletEnabled val="1"/>
        </dgm:presLayoutVars>
      </dgm:prSet>
      <dgm:spPr/>
    </dgm:pt>
    <dgm:pt modelId="{DFAA6F86-E3EC-4133-A92A-CA5F031144BF}" type="pres">
      <dgm:prSet presAssocID="{D1B2ABAE-0362-4FE8-AC21-E31C9D945273}" presName="space" presStyleCnt="0"/>
      <dgm:spPr/>
    </dgm:pt>
    <dgm:pt modelId="{7DCA5088-4E23-4F54-B710-831AA097A195}" type="pres">
      <dgm:prSet presAssocID="{6DDEE59B-1961-4BF4-A5F3-C82B415AFAAC}" presName="composite" presStyleCnt="0"/>
      <dgm:spPr/>
    </dgm:pt>
    <dgm:pt modelId="{7FB38742-2B21-4A08-B8BA-43DF276132C5}" type="pres">
      <dgm:prSet presAssocID="{6DDEE59B-1961-4BF4-A5F3-C82B415AFAAC}" presName="parTx" presStyleLbl="alignNode1" presStyleIdx="3" presStyleCnt="4">
        <dgm:presLayoutVars>
          <dgm:chMax val="0"/>
          <dgm:chPref val="0"/>
          <dgm:bulletEnabled val="1"/>
        </dgm:presLayoutVars>
      </dgm:prSet>
      <dgm:spPr/>
    </dgm:pt>
    <dgm:pt modelId="{4A178033-F366-4453-9C09-2107BB68ADED}" type="pres">
      <dgm:prSet presAssocID="{6DDEE59B-1961-4BF4-A5F3-C82B415AFAAC}" presName="desTx" presStyleLbl="alignAccFollowNode1" presStyleIdx="3" presStyleCnt="4">
        <dgm:presLayoutVars>
          <dgm:bulletEnabled val="1"/>
        </dgm:presLayoutVars>
      </dgm:prSet>
      <dgm:spPr/>
    </dgm:pt>
  </dgm:ptLst>
  <dgm:cxnLst>
    <dgm:cxn modelId="{0F931109-D016-41A6-9C1C-726F855B8E18}" srcId="{255B279F-3FC7-4293-B34C-44A0BAE0339A}" destId="{60B8469F-EB59-49D8-A54E-2EEB5E54E745}" srcOrd="0" destOrd="0" parTransId="{72700151-D559-4F88-8A02-32A3F4B85406}" sibTransId="{4E0D6A22-E71E-40DF-8EBD-5478DB44BE19}"/>
    <dgm:cxn modelId="{84FAB50B-6CE6-40D7-8277-1FD27251D3F3}" type="presOf" srcId="{08824199-6F49-46E6-9654-FD17F5BC37BD}" destId="{1EE28E49-36A1-46A1-8235-8AD240E9DD00}" srcOrd="0" destOrd="0" presId="urn:microsoft.com/office/officeart/2005/8/layout/hList1"/>
    <dgm:cxn modelId="{F1BA3E0C-CAE9-4AC9-B792-947A357A6A52}" srcId="{255B279F-3FC7-4293-B34C-44A0BAE0339A}" destId="{F67B1D2B-940E-41B7-B4C4-7E51A6834A74}" srcOrd="1" destOrd="0" parTransId="{82BD825A-9113-4196-A481-D8AAA3197691}" sibTransId="{7B0215D4-AF75-4E82-BFFF-7F6C1B651D38}"/>
    <dgm:cxn modelId="{DBD4FA0C-08D7-49C9-B796-B25B70B415C4}" type="presOf" srcId="{C609ADEF-B472-4672-8A6D-5BB78FABE1B6}" destId="{07E5352C-AA61-43B9-A02A-B0BCA610BD7F}" srcOrd="0" destOrd="0" presId="urn:microsoft.com/office/officeart/2005/8/layout/hList1"/>
    <dgm:cxn modelId="{7BD51F2B-CB64-42BD-8BBC-9BFA91B78351}" srcId="{954EADA5-991A-41A5-9E9B-A844AFBDF6C7}" destId="{255B279F-3FC7-4293-B34C-44A0BAE0339A}" srcOrd="2" destOrd="0" parTransId="{48C3067D-3EF2-49E3-9865-FEB1C8B94EA8}" sibTransId="{D1B2ABAE-0362-4FE8-AC21-E31C9D945273}"/>
    <dgm:cxn modelId="{663E9E2B-AF4D-42C8-9CA1-F2C5A70366B4}" srcId="{954EADA5-991A-41A5-9E9B-A844AFBDF6C7}" destId="{08824199-6F49-46E6-9654-FD17F5BC37BD}" srcOrd="0" destOrd="0" parTransId="{7AACB974-3427-4E24-B882-8CE8B5B95149}" sibTransId="{A344EF87-8C31-40D3-AF61-AE1640DA6E08}"/>
    <dgm:cxn modelId="{A7D2442C-B53A-4C9B-A803-332F4E1F5925}" type="presOf" srcId="{85BF32A5-C8BE-42B5-BEA4-2601DA83374D}" destId="{4A178033-F366-4453-9C09-2107BB68ADED}" srcOrd="0" destOrd="0" presId="urn:microsoft.com/office/officeart/2005/8/layout/hList1"/>
    <dgm:cxn modelId="{16DE512C-D061-4695-BC48-C87B08325EFF}" srcId="{954EADA5-991A-41A5-9E9B-A844AFBDF6C7}" destId="{FEA95F56-9174-49B7-899F-DFF424FEE33F}" srcOrd="1" destOrd="0" parTransId="{3EA06D77-1B8B-4D95-8CD2-575F36C004CF}" sibTransId="{D8FED68E-1B01-4714-BF66-CC9FC9519B28}"/>
    <dgm:cxn modelId="{7E14D62E-053E-4872-A626-913FABBBCFE2}" type="presOf" srcId="{B1CDA228-A540-46EC-8169-E879EDC60123}" destId="{4A178033-F366-4453-9C09-2107BB68ADED}" srcOrd="0" destOrd="1" presId="urn:microsoft.com/office/officeart/2005/8/layout/hList1"/>
    <dgm:cxn modelId="{E032DE39-F344-4856-9D0A-4AA1C15E2C90}" type="presOf" srcId="{255B279F-3FC7-4293-B34C-44A0BAE0339A}" destId="{7BDA09E6-2796-4E76-8451-67A137A9F1F2}" srcOrd="0" destOrd="0" presId="urn:microsoft.com/office/officeart/2005/8/layout/hList1"/>
    <dgm:cxn modelId="{00914F3B-9AB6-4D25-A080-B2442769A105}" type="presOf" srcId="{6DDEE59B-1961-4BF4-A5F3-C82B415AFAAC}" destId="{7FB38742-2B21-4A08-B8BA-43DF276132C5}" srcOrd="0" destOrd="0" presId="urn:microsoft.com/office/officeart/2005/8/layout/hList1"/>
    <dgm:cxn modelId="{2D222B5E-7D17-43A1-AE6A-FDDF1C8FE6BA}" srcId="{08824199-6F49-46E6-9654-FD17F5BC37BD}" destId="{80B24CD8-96F3-4594-94BB-1D4665AEF3F8}" srcOrd="1" destOrd="0" parTransId="{1E3C9E34-2D97-4026-804E-06A159C42628}" sibTransId="{DF4802A0-D723-4720-8FDA-767634EFAE91}"/>
    <dgm:cxn modelId="{81E27062-661D-4BF5-9BCE-7123627AB8D2}" srcId="{6DDEE59B-1961-4BF4-A5F3-C82B415AFAAC}" destId="{85BF32A5-C8BE-42B5-BEA4-2601DA83374D}" srcOrd="0" destOrd="0" parTransId="{735026FB-3FC8-4500-8E83-1AEC2B14EF20}" sibTransId="{98D121E2-94CA-4244-A92B-7297CD356903}"/>
    <dgm:cxn modelId="{D07F9F65-A2B1-432C-9BAF-2B116E27D709}" type="presOf" srcId="{80B24CD8-96F3-4594-94BB-1D4665AEF3F8}" destId="{65D3CC0A-03E9-4965-9859-CA4A17D7FBEA}" srcOrd="0" destOrd="1" presId="urn:microsoft.com/office/officeart/2005/8/layout/hList1"/>
    <dgm:cxn modelId="{19A46870-4076-4E24-A3C4-F7721EA8217F}" type="presOf" srcId="{F67B1D2B-940E-41B7-B4C4-7E51A6834A74}" destId="{DB355C54-088A-471C-8AC1-EF9627BB8C25}" srcOrd="0" destOrd="1" presId="urn:microsoft.com/office/officeart/2005/8/layout/hList1"/>
    <dgm:cxn modelId="{7DEB9E70-5C8E-4E55-9DDE-017B20CE7BC1}" srcId="{FEA95F56-9174-49B7-899F-DFF424FEE33F}" destId="{C609ADEF-B472-4672-8A6D-5BB78FABE1B6}" srcOrd="0" destOrd="0" parTransId="{9962805B-6384-42EE-8ECC-5BF58A30459A}" sibTransId="{DEA1913C-6700-4A64-A8CB-63CE7B1EA907}"/>
    <dgm:cxn modelId="{A3F53E73-FE3C-4DE1-AD3A-6DF9B7C52B43}" srcId="{6DDEE59B-1961-4BF4-A5F3-C82B415AFAAC}" destId="{B1CDA228-A540-46EC-8169-E879EDC60123}" srcOrd="1" destOrd="0" parTransId="{752868E9-8AA3-422E-9C3A-4667471BC965}" sibTransId="{5E9F6356-1A4A-460F-8B47-C40E0B2243A3}"/>
    <dgm:cxn modelId="{8DDD7E75-0EAD-4A81-8715-892EBB6D7608}" type="presOf" srcId="{2A2A0AC8-C2B1-4E24-B74A-BB035478B584}" destId="{65D3CC0A-03E9-4965-9859-CA4A17D7FBEA}" srcOrd="0" destOrd="0" presId="urn:microsoft.com/office/officeart/2005/8/layout/hList1"/>
    <dgm:cxn modelId="{C1BD5D78-386A-4235-90A4-88B31C18B47C}" type="presOf" srcId="{FEA95F56-9174-49B7-899F-DFF424FEE33F}" destId="{992AA6A4-AAC7-4935-AD5C-DDC34EB33354}" srcOrd="0" destOrd="0" presId="urn:microsoft.com/office/officeart/2005/8/layout/hList1"/>
    <dgm:cxn modelId="{2EF2059B-CC92-4B6F-9884-D7E236B47386}" type="presOf" srcId="{954EADA5-991A-41A5-9E9B-A844AFBDF6C7}" destId="{6914E34D-3161-4BBC-AAB7-C08D7DA1632B}" srcOrd="0" destOrd="0" presId="urn:microsoft.com/office/officeart/2005/8/layout/hList1"/>
    <dgm:cxn modelId="{E961D79C-BBE2-453B-B28E-BBD4F334CFF2}" type="presOf" srcId="{60B8469F-EB59-49D8-A54E-2EEB5E54E745}" destId="{DB355C54-088A-471C-8AC1-EF9627BB8C25}" srcOrd="0" destOrd="0" presId="urn:microsoft.com/office/officeart/2005/8/layout/hList1"/>
    <dgm:cxn modelId="{96B53DB7-2DD5-4FA1-93F0-17BA0E822A88}" srcId="{954EADA5-991A-41A5-9E9B-A844AFBDF6C7}" destId="{6DDEE59B-1961-4BF4-A5F3-C82B415AFAAC}" srcOrd="3" destOrd="0" parTransId="{B36CCAEB-CB8F-4720-9988-98995B5C6BA2}" sibTransId="{488D1F00-AB03-4F86-A446-90061F878DCB}"/>
    <dgm:cxn modelId="{29B08BC3-1604-4AC8-87BC-508A928274C7}" srcId="{08824199-6F49-46E6-9654-FD17F5BC37BD}" destId="{2A2A0AC8-C2B1-4E24-B74A-BB035478B584}" srcOrd="0" destOrd="0" parTransId="{9DCAE4DD-1CBC-439E-A7FB-F9157C728F83}" sibTransId="{540D6D55-41FA-49E6-AB6F-FFE764C3F5E4}"/>
    <dgm:cxn modelId="{422218DD-DCB4-4528-8387-AB6D92A4D6AD}" type="presOf" srcId="{D9DAEADD-6AEF-4890-AF57-4F5474ECF961}" destId="{07E5352C-AA61-43B9-A02A-B0BCA610BD7F}" srcOrd="0" destOrd="1" presId="urn:microsoft.com/office/officeart/2005/8/layout/hList1"/>
    <dgm:cxn modelId="{6BDDDCF9-1DFA-48A0-9F87-ECEB65B183C2}" srcId="{FEA95F56-9174-49B7-899F-DFF424FEE33F}" destId="{D9DAEADD-6AEF-4890-AF57-4F5474ECF961}" srcOrd="1" destOrd="0" parTransId="{E5F8A0BE-377A-4593-AC43-DD2644A38E79}" sibTransId="{97F31C0C-2BB0-4ECF-99BE-F4E6A238007B}"/>
    <dgm:cxn modelId="{3BCB7B06-1CCA-4411-A642-59B4761415B2}" type="presParOf" srcId="{6914E34D-3161-4BBC-AAB7-C08D7DA1632B}" destId="{8E244C73-1E61-4CDD-9C00-1B478B2B6AC4}" srcOrd="0" destOrd="0" presId="urn:microsoft.com/office/officeart/2005/8/layout/hList1"/>
    <dgm:cxn modelId="{FF4AC812-91A0-4C1A-A24D-5892AC113FB5}" type="presParOf" srcId="{8E244C73-1E61-4CDD-9C00-1B478B2B6AC4}" destId="{1EE28E49-36A1-46A1-8235-8AD240E9DD00}" srcOrd="0" destOrd="0" presId="urn:microsoft.com/office/officeart/2005/8/layout/hList1"/>
    <dgm:cxn modelId="{24A33E02-FE6A-4B17-B3EB-200B4212C066}" type="presParOf" srcId="{8E244C73-1E61-4CDD-9C00-1B478B2B6AC4}" destId="{65D3CC0A-03E9-4965-9859-CA4A17D7FBEA}" srcOrd="1" destOrd="0" presId="urn:microsoft.com/office/officeart/2005/8/layout/hList1"/>
    <dgm:cxn modelId="{2E408F03-C78C-43D3-8107-1AEEDABE0794}" type="presParOf" srcId="{6914E34D-3161-4BBC-AAB7-C08D7DA1632B}" destId="{41F85A2D-2A54-43FE-AE37-60E1133F9AD4}" srcOrd="1" destOrd="0" presId="urn:microsoft.com/office/officeart/2005/8/layout/hList1"/>
    <dgm:cxn modelId="{F5D68078-E30F-4BA2-B308-1383CC303A95}" type="presParOf" srcId="{6914E34D-3161-4BBC-AAB7-C08D7DA1632B}" destId="{D9728854-AB1F-4FA2-983B-B5A431855032}" srcOrd="2" destOrd="0" presId="urn:microsoft.com/office/officeart/2005/8/layout/hList1"/>
    <dgm:cxn modelId="{0B21E881-9EA9-4069-9B2D-C887DA2E7DE8}" type="presParOf" srcId="{D9728854-AB1F-4FA2-983B-B5A431855032}" destId="{992AA6A4-AAC7-4935-AD5C-DDC34EB33354}" srcOrd="0" destOrd="0" presId="urn:microsoft.com/office/officeart/2005/8/layout/hList1"/>
    <dgm:cxn modelId="{38E88FB8-35C4-4FF6-9F0B-DEC621933CCD}" type="presParOf" srcId="{D9728854-AB1F-4FA2-983B-B5A431855032}" destId="{07E5352C-AA61-43B9-A02A-B0BCA610BD7F}" srcOrd="1" destOrd="0" presId="urn:microsoft.com/office/officeart/2005/8/layout/hList1"/>
    <dgm:cxn modelId="{2453B1FD-9072-471D-B23B-D8B1F7FFC2CF}" type="presParOf" srcId="{6914E34D-3161-4BBC-AAB7-C08D7DA1632B}" destId="{6998940F-D1DC-482E-A2E1-526D03053335}" srcOrd="3" destOrd="0" presId="urn:microsoft.com/office/officeart/2005/8/layout/hList1"/>
    <dgm:cxn modelId="{73337238-8F5F-413C-8D80-85A5BCF19459}" type="presParOf" srcId="{6914E34D-3161-4BBC-AAB7-C08D7DA1632B}" destId="{35D14AEE-09D0-45F7-BEFC-5ED0338EFDEA}" srcOrd="4" destOrd="0" presId="urn:microsoft.com/office/officeart/2005/8/layout/hList1"/>
    <dgm:cxn modelId="{E85721BA-3C61-4921-A867-636B648318A8}" type="presParOf" srcId="{35D14AEE-09D0-45F7-BEFC-5ED0338EFDEA}" destId="{7BDA09E6-2796-4E76-8451-67A137A9F1F2}" srcOrd="0" destOrd="0" presId="urn:microsoft.com/office/officeart/2005/8/layout/hList1"/>
    <dgm:cxn modelId="{7450CD95-41F5-4441-82A4-9B4AFB8D3138}" type="presParOf" srcId="{35D14AEE-09D0-45F7-BEFC-5ED0338EFDEA}" destId="{DB355C54-088A-471C-8AC1-EF9627BB8C25}" srcOrd="1" destOrd="0" presId="urn:microsoft.com/office/officeart/2005/8/layout/hList1"/>
    <dgm:cxn modelId="{EB875ACA-7A99-4FE9-8033-DD0BB02459D6}" type="presParOf" srcId="{6914E34D-3161-4BBC-AAB7-C08D7DA1632B}" destId="{DFAA6F86-E3EC-4133-A92A-CA5F031144BF}" srcOrd="5" destOrd="0" presId="urn:microsoft.com/office/officeart/2005/8/layout/hList1"/>
    <dgm:cxn modelId="{EE544415-4129-4E19-9C97-64C1C0B1E3B6}" type="presParOf" srcId="{6914E34D-3161-4BBC-AAB7-C08D7DA1632B}" destId="{7DCA5088-4E23-4F54-B710-831AA097A195}" srcOrd="6" destOrd="0" presId="urn:microsoft.com/office/officeart/2005/8/layout/hList1"/>
    <dgm:cxn modelId="{2E004742-4DBF-46B2-9042-846C35CEF36C}" type="presParOf" srcId="{7DCA5088-4E23-4F54-B710-831AA097A195}" destId="{7FB38742-2B21-4A08-B8BA-43DF276132C5}" srcOrd="0" destOrd="0" presId="urn:microsoft.com/office/officeart/2005/8/layout/hList1"/>
    <dgm:cxn modelId="{8F3AEF7C-694E-431E-825A-4BA803C4EA7E}" type="presParOf" srcId="{7DCA5088-4E23-4F54-B710-831AA097A195}" destId="{4A178033-F366-4453-9C09-2107BB68ADED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AE55276-DA6D-4065-8079-7A0C46ED4D6F}" type="doc">
      <dgm:prSet loTypeId="urn:microsoft.com/office/officeart/2008/layout/LinedList" loCatId="list" qsTypeId="urn:microsoft.com/office/officeart/2005/8/quickstyle/simple4" qsCatId="simple" csTypeId="urn:microsoft.com/office/officeart/2005/8/colors/accent6_2" csCatId="accent6"/>
      <dgm:spPr/>
      <dgm:t>
        <a:bodyPr/>
        <a:lstStyle/>
        <a:p>
          <a:endParaRPr lang="en-US"/>
        </a:p>
      </dgm:t>
    </dgm:pt>
    <dgm:pt modelId="{C338C5A9-D88E-4B33-9913-44BDC46BBECD}">
      <dgm:prSet/>
      <dgm:spPr/>
      <dgm:t>
        <a:bodyPr/>
        <a:lstStyle/>
        <a:p>
          <a:r>
            <a:rPr lang="pt-BR"/>
            <a:t>Modelo criado para explicar o surgimento da sociedade</a:t>
          </a:r>
          <a:endParaRPr lang="en-US"/>
        </a:p>
      </dgm:t>
    </dgm:pt>
    <dgm:pt modelId="{6FEF2DFF-6275-475C-8E59-02BDE61DAAC9}" type="parTrans" cxnId="{9ED22F9E-524F-4267-AADB-79F8884D3918}">
      <dgm:prSet/>
      <dgm:spPr/>
      <dgm:t>
        <a:bodyPr/>
        <a:lstStyle/>
        <a:p>
          <a:endParaRPr lang="en-US"/>
        </a:p>
      </dgm:t>
    </dgm:pt>
    <dgm:pt modelId="{30D95950-D992-453D-8DA8-EF95328D86BB}" type="sibTrans" cxnId="{9ED22F9E-524F-4267-AADB-79F8884D3918}">
      <dgm:prSet/>
      <dgm:spPr/>
      <dgm:t>
        <a:bodyPr/>
        <a:lstStyle/>
        <a:p>
          <a:endParaRPr lang="en-US"/>
        </a:p>
      </dgm:t>
    </dgm:pt>
    <dgm:pt modelId="{73DAA1AA-286B-4829-8700-D38A590E4387}">
      <dgm:prSet/>
      <dgm:spPr/>
      <dgm:t>
        <a:bodyPr/>
        <a:lstStyle/>
        <a:p>
          <a:r>
            <a:rPr lang="pt-BR"/>
            <a:t>Ideia que os humanos viveram em um estado pré-social</a:t>
          </a:r>
          <a:endParaRPr lang="en-US"/>
        </a:p>
      </dgm:t>
    </dgm:pt>
    <dgm:pt modelId="{BD4E3FE7-AA9E-4201-8242-A46E85E37F38}" type="parTrans" cxnId="{40ADB3D7-C2ED-40A9-83FA-C86B8600033E}">
      <dgm:prSet/>
      <dgm:spPr/>
      <dgm:t>
        <a:bodyPr/>
        <a:lstStyle/>
        <a:p>
          <a:endParaRPr lang="en-US"/>
        </a:p>
      </dgm:t>
    </dgm:pt>
    <dgm:pt modelId="{4411149A-4373-4792-BC16-54E7E1CDEEEA}" type="sibTrans" cxnId="{40ADB3D7-C2ED-40A9-83FA-C86B8600033E}">
      <dgm:prSet/>
      <dgm:spPr/>
      <dgm:t>
        <a:bodyPr/>
        <a:lstStyle/>
        <a:p>
          <a:endParaRPr lang="en-US"/>
        </a:p>
      </dgm:t>
    </dgm:pt>
    <dgm:pt modelId="{A753B8B1-462E-4E3D-BDD9-6FFE10380C87}">
      <dgm:prSet/>
      <dgm:spPr/>
      <dgm:t>
        <a:bodyPr/>
        <a:lstStyle/>
        <a:p>
          <a:r>
            <a:rPr lang="pt-BR"/>
            <a:t>Para sair deles, fazem cada indivíduo faz um contrato com os demais para criar o Estado </a:t>
          </a:r>
          <a:endParaRPr lang="en-US"/>
        </a:p>
      </dgm:t>
    </dgm:pt>
    <dgm:pt modelId="{7C7FB054-C404-41BB-A968-346FE6DA2DAD}" type="parTrans" cxnId="{89364D96-7983-4912-9356-50AAF67A607D}">
      <dgm:prSet/>
      <dgm:spPr/>
      <dgm:t>
        <a:bodyPr/>
        <a:lstStyle/>
        <a:p>
          <a:endParaRPr lang="en-US"/>
        </a:p>
      </dgm:t>
    </dgm:pt>
    <dgm:pt modelId="{EBDDE1C7-B5BB-40C0-8E6E-F8EFC1513E6B}" type="sibTrans" cxnId="{89364D96-7983-4912-9356-50AAF67A607D}">
      <dgm:prSet/>
      <dgm:spPr/>
      <dgm:t>
        <a:bodyPr/>
        <a:lstStyle/>
        <a:p>
          <a:endParaRPr lang="en-US"/>
        </a:p>
      </dgm:t>
    </dgm:pt>
    <dgm:pt modelId="{9578256A-3A62-4679-999A-345302DABF12}" type="pres">
      <dgm:prSet presAssocID="{DAE55276-DA6D-4065-8079-7A0C46ED4D6F}" presName="vert0" presStyleCnt="0">
        <dgm:presLayoutVars>
          <dgm:dir/>
          <dgm:animOne val="branch"/>
          <dgm:animLvl val="lvl"/>
        </dgm:presLayoutVars>
      </dgm:prSet>
      <dgm:spPr/>
    </dgm:pt>
    <dgm:pt modelId="{4D441C53-0183-4275-AF66-D4B5F33D43B0}" type="pres">
      <dgm:prSet presAssocID="{C338C5A9-D88E-4B33-9913-44BDC46BBECD}" presName="thickLine" presStyleLbl="alignNode1" presStyleIdx="0" presStyleCnt="3"/>
      <dgm:spPr/>
    </dgm:pt>
    <dgm:pt modelId="{A7611D99-9BF8-49B9-81E6-675AE5A0F1C4}" type="pres">
      <dgm:prSet presAssocID="{C338C5A9-D88E-4B33-9913-44BDC46BBECD}" presName="horz1" presStyleCnt="0"/>
      <dgm:spPr/>
    </dgm:pt>
    <dgm:pt modelId="{B8B5A8C6-105E-4D37-9039-E226A192BCAB}" type="pres">
      <dgm:prSet presAssocID="{C338C5A9-D88E-4B33-9913-44BDC46BBECD}" presName="tx1" presStyleLbl="revTx" presStyleIdx="0" presStyleCnt="3"/>
      <dgm:spPr/>
    </dgm:pt>
    <dgm:pt modelId="{484768CB-2938-48FA-B46A-08C909DD66D0}" type="pres">
      <dgm:prSet presAssocID="{C338C5A9-D88E-4B33-9913-44BDC46BBECD}" presName="vert1" presStyleCnt="0"/>
      <dgm:spPr/>
    </dgm:pt>
    <dgm:pt modelId="{2B479C3A-727F-49EA-ACD1-5E82C134298F}" type="pres">
      <dgm:prSet presAssocID="{73DAA1AA-286B-4829-8700-D38A590E4387}" presName="thickLine" presStyleLbl="alignNode1" presStyleIdx="1" presStyleCnt="3"/>
      <dgm:spPr/>
    </dgm:pt>
    <dgm:pt modelId="{3005E32F-5ED7-40C2-A1A7-4E06634A7EAD}" type="pres">
      <dgm:prSet presAssocID="{73DAA1AA-286B-4829-8700-D38A590E4387}" presName="horz1" presStyleCnt="0"/>
      <dgm:spPr/>
    </dgm:pt>
    <dgm:pt modelId="{C2275375-FA7E-4EB7-8E22-8640F5A7DFC0}" type="pres">
      <dgm:prSet presAssocID="{73DAA1AA-286B-4829-8700-D38A590E4387}" presName="tx1" presStyleLbl="revTx" presStyleIdx="1" presStyleCnt="3"/>
      <dgm:spPr/>
    </dgm:pt>
    <dgm:pt modelId="{60E70CBF-2732-4B1A-BC6F-5FEE27A67D63}" type="pres">
      <dgm:prSet presAssocID="{73DAA1AA-286B-4829-8700-D38A590E4387}" presName="vert1" presStyleCnt="0"/>
      <dgm:spPr/>
    </dgm:pt>
    <dgm:pt modelId="{6278E465-460C-4959-BE36-599BC50A29D6}" type="pres">
      <dgm:prSet presAssocID="{A753B8B1-462E-4E3D-BDD9-6FFE10380C87}" presName="thickLine" presStyleLbl="alignNode1" presStyleIdx="2" presStyleCnt="3"/>
      <dgm:spPr/>
    </dgm:pt>
    <dgm:pt modelId="{93998B26-25D4-44AE-A8CE-8B43C204C2C8}" type="pres">
      <dgm:prSet presAssocID="{A753B8B1-462E-4E3D-BDD9-6FFE10380C87}" presName="horz1" presStyleCnt="0"/>
      <dgm:spPr/>
    </dgm:pt>
    <dgm:pt modelId="{18B50674-4818-4F96-8C82-106D8FCF027D}" type="pres">
      <dgm:prSet presAssocID="{A753B8B1-462E-4E3D-BDD9-6FFE10380C87}" presName="tx1" presStyleLbl="revTx" presStyleIdx="2" presStyleCnt="3"/>
      <dgm:spPr/>
    </dgm:pt>
    <dgm:pt modelId="{B9DB0DE8-D04F-48D1-B62B-80FA2C9C9511}" type="pres">
      <dgm:prSet presAssocID="{A753B8B1-462E-4E3D-BDD9-6FFE10380C87}" presName="vert1" presStyleCnt="0"/>
      <dgm:spPr/>
    </dgm:pt>
  </dgm:ptLst>
  <dgm:cxnLst>
    <dgm:cxn modelId="{316B7E28-6B93-4305-AF1A-5EE30D99FA5F}" type="presOf" srcId="{DAE55276-DA6D-4065-8079-7A0C46ED4D6F}" destId="{9578256A-3A62-4679-999A-345302DABF12}" srcOrd="0" destOrd="0" presId="urn:microsoft.com/office/officeart/2008/layout/LinedList"/>
    <dgm:cxn modelId="{7FABF646-E728-4985-8AA4-47588CE68858}" type="presOf" srcId="{A753B8B1-462E-4E3D-BDD9-6FFE10380C87}" destId="{18B50674-4818-4F96-8C82-106D8FCF027D}" srcOrd="0" destOrd="0" presId="urn:microsoft.com/office/officeart/2008/layout/LinedList"/>
    <dgm:cxn modelId="{89364D96-7983-4912-9356-50AAF67A607D}" srcId="{DAE55276-DA6D-4065-8079-7A0C46ED4D6F}" destId="{A753B8B1-462E-4E3D-BDD9-6FFE10380C87}" srcOrd="2" destOrd="0" parTransId="{7C7FB054-C404-41BB-A968-346FE6DA2DAD}" sibTransId="{EBDDE1C7-B5BB-40C0-8E6E-F8EFC1513E6B}"/>
    <dgm:cxn modelId="{9ED22F9E-524F-4267-AADB-79F8884D3918}" srcId="{DAE55276-DA6D-4065-8079-7A0C46ED4D6F}" destId="{C338C5A9-D88E-4B33-9913-44BDC46BBECD}" srcOrd="0" destOrd="0" parTransId="{6FEF2DFF-6275-475C-8E59-02BDE61DAAC9}" sibTransId="{30D95950-D992-453D-8DA8-EF95328D86BB}"/>
    <dgm:cxn modelId="{3A42F2C9-6498-4695-8070-7033C90CB21A}" type="presOf" srcId="{C338C5A9-D88E-4B33-9913-44BDC46BBECD}" destId="{B8B5A8C6-105E-4D37-9039-E226A192BCAB}" srcOrd="0" destOrd="0" presId="urn:microsoft.com/office/officeart/2008/layout/LinedList"/>
    <dgm:cxn modelId="{40ADB3D7-C2ED-40A9-83FA-C86B8600033E}" srcId="{DAE55276-DA6D-4065-8079-7A0C46ED4D6F}" destId="{73DAA1AA-286B-4829-8700-D38A590E4387}" srcOrd="1" destOrd="0" parTransId="{BD4E3FE7-AA9E-4201-8242-A46E85E37F38}" sibTransId="{4411149A-4373-4792-BC16-54E7E1CDEEEA}"/>
    <dgm:cxn modelId="{380A5AE6-1FA5-4B05-8234-757CC5A3A5ED}" type="presOf" srcId="{73DAA1AA-286B-4829-8700-D38A590E4387}" destId="{C2275375-FA7E-4EB7-8E22-8640F5A7DFC0}" srcOrd="0" destOrd="0" presId="urn:microsoft.com/office/officeart/2008/layout/LinedList"/>
    <dgm:cxn modelId="{6CF2085F-C02B-4F5F-BA92-38AC6699779E}" type="presParOf" srcId="{9578256A-3A62-4679-999A-345302DABF12}" destId="{4D441C53-0183-4275-AF66-D4B5F33D43B0}" srcOrd="0" destOrd="0" presId="urn:microsoft.com/office/officeart/2008/layout/LinedList"/>
    <dgm:cxn modelId="{955B7F23-A816-4F8A-9383-0590501D959F}" type="presParOf" srcId="{9578256A-3A62-4679-999A-345302DABF12}" destId="{A7611D99-9BF8-49B9-81E6-675AE5A0F1C4}" srcOrd="1" destOrd="0" presId="urn:microsoft.com/office/officeart/2008/layout/LinedList"/>
    <dgm:cxn modelId="{C46FFB1D-CE5E-4368-B23F-B097145C2F35}" type="presParOf" srcId="{A7611D99-9BF8-49B9-81E6-675AE5A0F1C4}" destId="{B8B5A8C6-105E-4D37-9039-E226A192BCAB}" srcOrd="0" destOrd="0" presId="urn:microsoft.com/office/officeart/2008/layout/LinedList"/>
    <dgm:cxn modelId="{47D27DE9-2DC0-4FE7-964D-0E7E5D813911}" type="presParOf" srcId="{A7611D99-9BF8-49B9-81E6-675AE5A0F1C4}" destId="{484768CB-2938-48FA-B46A-08C909DD66D0}" srcOrd="1" destOrd="0" presId="urn:microsoft.com/office/officeart/2008/layout/LinedList"/>
    <dgm:cxn modelId="{2238BFB4-0DDD-4107-A5B5-78517FC64AE9}" type="presParOf" srcId="{9578256A-3A62-4679-999A-345302DABF12}" destId="{2B479C3A-727F-49EA-ACD1-5E82C134298F}" srcOrd="2" destOrd="0" presId="urn:microsoft.com/office/officeart/2008/layout/LinedList"/>
    <dgm:cxn modelId="{815AE2C3-EA81-4055-9821-A09585459291}" type="presParOf" srcId="{9578256A-3A62-4679-999A-345302DABF12}" destId="{3005E32F-5ED7-40C2-A1A7-4E06634A7EAD}" srcOrd="3" destOrd="0" presId="urn:microsoft.com/office/officeart/2008/layout/LinedList"/>
    <dgm:cxn modelId="{F8E85CCD-3504-41DB-BAA9-9DC6DD4BE7F4}" type="presParOf" srcId="{3005E32F-5ED7-40C2-A1A7-4E06634A7EAD}" destId="{C2275375-FA7E-4EB7-8E22-8640F5A7DFC0}" srcOrd="0" destOrd="0" presId="urn:microsoft.com/office/officeart/2008/layout/LinedList"/>
    <dgm:cxn modelId="{DE3BA4EB-B57B-462C-86E3-915247DB820C}" type="presParOf" srcId="{3005E32F-5ED7-40C2-A1A7-4E06634A7EAD}" destId="{60E70CBF-2732-4B1A-BC6F-5FEE27A67D63}" srcOrd="1" destOrd="0" presId="urn:microsoft.com/office/officeart/2008/layout/LinedList"/>
    <dgm:cxn modelId="{8A9F3B58-05FE-42D8-B805-8987F2D21206}" type="presParOf" srcId="{9578256A-3A62-4679-999A-345302DABF12}" destId="{6278E465-460C-4959-BE36-599BC50A29D6}" srcOrd="4" destOrd="0" presId="urn:microsoft.com/office/officeart/2008/layout/LinedList"/>
    <dgm:cxn modelId="{3261F5CA-4F97-4777-91B2-E63C88B40098}" type="presParOf" srcId="{9578256A-3A62-4679-999A-345302DABF12}" destId="{93998B26-25D4-44AE-A8CE-8B43C204C2C8}" srcOrd="5" destOrd="0" presId="urn:microsoft.com/office/officeart/2008/layout/LinedList"/>
    <dgm:cxn modelId="{0BF9512C-0160-46B1-AA40-41D868DE39AB}" type="presParOf" srcId="{93998B26-25D4-44AE-A8CE-8B43C204C2C8}" destId="{18B50674-4818-4F96-8C82-106D8FCF027D}" srcOrd="0" destOrd="0" presId="urn:microsoft.com/office/officeart/2008/layout/LinedList"/>
    <dgm:cxn modelId="{AAC042BD-2795-40E1-8E5F-B3B0599E1E78}" type="presParOf" srcId="{93998B26-25D4-44AE-A8CE-8B43C204C2C8}" destId="{B9DB0DE8-D04F-48D1-B62B-80FA2C9C9511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7F3E48C-D7FF-4BF6-B464-75640D040F4D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3E0C9FA-1BA4-49B0-87EB-9F26825F1BCF}">
      <dgm:prSet custT="1"/>
      <dgm:spPr/>
      <dgm:t>
        <a:bodyPr/>
        <a:lstStyle/>
        <a:p>
          <a:r>
            <a:rPr lang="pt-BR" sz="4400" dirty="0"/>
            <a:t>Concentração de poder na figura do rei</a:t>
          </a:r>
          <a:endParaRPr lang="en-US" sz="4400" dirty="0"/>
        </a:p>
      </dgm:t>
    </dgm:pt>
    <dgm:pt modelId="{3078B30E-8364-4569-B504-3F30992CACB8}" type="parTrans" cxnId="{48EF247E-CB87-428A-93E9-01B6EB1EC347}">
      <dgm:prSet/>
      <dgm:spPr/>
      <dgm:t>
        <a:bodyPr/>
        <a:lstStyle/>
        <a:p>
          <a:endParaRPr lang="en-US"/>
        </a:p>
      </dgm:t>
    </dgm:pt>
    <dgm:pt modelId="{E27438B3-7166-48FB-BC68-C274FCE7C718}" type="sibTrans" cxnId="{48EF247E-CB87-428A-93E9-01B6EB1EC347}">
      <dgm:prSet/>
      <dgm:spPr/>
      <dgm:t>
        <a:bodyPr/>
        <a:lstStyle/>
        <a:p>
          <a:endParaRPr lang="en-US"/>
        </a:p>
      </dgm:t>
    </dgm:pt>
    <dgm:pt modelId="{069F196B-D1F5-492D-B008-8951E7108A6D}">
      <dgm:prSet custT="1"/>
      <dgm:spPr/>
      <dgm:t>
        <a:bodyPr/>
        <a:lstStyle/>
        <a:p>
          <a:r>
            <a:rPr lang="pt-BR" sz="4400" dirty="0"/>
            <a:t>Monarquia absolutista</a:t>
          </a:r>
          <a:endParaRPr lang="en-US" sz="4400" dirty="0"/>
        </a:p>
      </dgm:t>
    </dgm:pt>
    <dgm:pt modelId="{380BB8D5-E10A-4EFC-8519-99A05EB23424}" type="parTrans" cxnId="{C03B7381-832F-4C79-B569-1D7F408881DD}">
      <dgm:prSet/>
      <dgm:spPr/>
      <dgm:t>
        <a:bodyPr/>
        <a:lstStyle/>
        <a:p>
          <a:endParaRPr lang="en-US"/>
        </a:p>
      </dgm:t>
    </dgm:pt>
    <dgm:pt modelId="{A79D9D9B-6334-4F6D-9C85-9A1895C10DE5}" type="sibTrans" cxnId="{C03B7381-832F-4C79-B569-1D7F408881DD}">
      <dgm:prSet/>
      <dgm:spPr/>
      <dgm:t>
        <a:bodyPr/>
        <a:lstStyle/>
        <a:p>
          <a:endParaRPr lang="en-US"/>
        </a:p>
      </dgm:t>
    </dgm:pt>
    <dgm:pt modelId="{41F0055D-5838-40BD-BD60-BDE38E977FCE}" type="pres">
      <dgm:prSet presAssocID="{57F3E48C-D7FF-4BF6-B464-75640D040F4D}" presName="vert0" presStyleCnt="0">
        <dgm:presLayoutVars>
          <dgm:dir/>
          <dgm:animOne val="branch"/>
          <dgm:animLvl val="lvl"/>
        </dgm:presLayoutVars>
      </dgm:prSet>
      <dgm:spPr/>
    </dgm:pt>
    <dgm:pt modelId="{956F6B8F-D318-4882-82B2-53EA8E92AB14}" type="pres">
      <dgm:prSet presAssocID="{03E0C9FA-1BA4-49B0-87EB-9F26825F1BCF}" presName="thickLine" presStyleLbl="alignNode1" presStyleIdx="0" presStyleCnt="2"/>
      <dgm:spPr/>
    </dgm:pt>
    <dgm:pt modelId="{173909F0-378A-470E-BCC5-5670BDB77F1C}" type="pres">
      <dgm:prSet presAssocID="{03E0C9FA-1BA4-49B0-87EB-9F26825F1BCF}" presName="horz1" presStyleCnt="0"/>
      <dgm:spPr/>
    </dgm:pt>
    <dgm:pt modelId="{C9B15DEA-D0CC-4B76-9D5E-AA759BC6C11C}" type="pres">
      <dgm:prSet presAssocID="{03E0C9FA-1BA4-49B0-87EB-9F26825F1BCF}" presName="tx1" presStyleLbl="revTx" presStyleIdx="0" presStyleCnt="2"/>
      <dgm:spPr/>
    </dgm:pt>
    <dgm:pt modelId="{1424D9DA-0B8E-4ABC-8731-BD14E570ADC4}" type="pres">
      <dgm:prSet presAssocID="{03E0C9FA-1BA4-49B0-87EB-9F26825F1BCF}" presName="vert1" presStyleCnt="0"/>
      <dgm:spPr/>
    </dgm:pt>
    <dgm:pt modelId="{85B50C3E-01EE-4161-A56E-BC53AF3922D3}" type="pres">
      <dgm:prSet presAssocID="{069F196B-D1F5-492D-B008-8951E7108A6D}" presName="thickLine" presStyleLbl="alignNode1" presStyleIdx="1" presStyleCnt="2"/>
      <dgm:spPr/>
    </dgm:pt>
    <dgm:pt modelId="{B0E7769B-9224-4474-B2E3-26EA79C865A0}" type="pres">
      <dgm:prSet presAssocID="{069F196B-D1F5-492D-B008-8951E7108A6D}" presName="horz1" presStyleCnt="0"/>
      <dgm:spPr/>
    </dgm:pt>
    <dgm:pt modelId="{5D982089-B5D3-4B0C-B01B-6E32F6E41626}" type="pres">
      <dgm:prSet presAssocID="{069F196B-D1F5-492D-B008-8951E7108A6D}" presName="tx1" presStyleLbl="revTx" presStyleIdx="1" presStyleCnt="2"/>
      <dgm:spPr/>
    </dgm:pt>
    <dgm:pt modelId="{395E2D36-FBFA-4E01-BF56-250841EAFCF1}" type="pres">
      <dgm:prSet presAssocID="{069F196B-D1F5-492D-B008-8951E7108A6D}" presName="vert1" presStyleCnt="0"/>
      <dgm:spPr/>
    </dgm:pt>
  </dgm:ptLst>
  <dgm:cxnLst>
    <dgm:cxn modelId="{516F351E-FAFD-4677-8B19-AB7F41C63B32}" type="presOf" srcId="{57F3E48C-D7FF-4BF6-B464-75640D040F4D}" destId="{41F0055D-5838-40BD-BD60-BDE38E977FCE}" srcOrd="0" destOrd="0" presId="urn:microsoft.com/office/officeart/2008/layout/LinedList"/>
    <dgm:cxn modelId="{36A6C677-EA71-434E-B7EC-4000C7E3C4E1}" type="presOf" srcId="{069F196B-D1F5-492D-B008-8951E7108A6D}" destId="{5D982089-B5D3-4B0C-B01B-6E32F6E41626}" srcOrd="0" destOrd="0" presId="urn:microsoft.com/office/officeart/2008/layout/LinedList"/>
    <dgm:cxn modelId="{48EF247E-CB87-428A-93E9-01B6EB1EC347}" srcId="{57F3E48C-D7FF-4BF6-B464-75640D040F4D}" destId="{03E0C9FA-1BA4-49B0-87EB-9F26825F1BCF}" srcOrd="0" destOrd="0" parTransId="{3078B30E-8364-4569-B504-3F30992CACB8}" sibTransId="{E27438B3-7166-48FB-BC68-C274FCE7C718}"/>
    <dgm:cxn modelId="{C03B7381-832F-4C79-B569-1D7F408881DD}" srcId="{57F3E48C-D7FF-4BF6-B464-75640D040F4D}" destId="{069F196B-D1F5-492D-B008-8951E7108A6D}" srcOrd="1" destOrd="0" parTransId="{380BB8D5-E10A-4EFC-8519-99A05EB23424}" sibTransId="{A79D9D9B-6334-4F6D-9C85-9A1895C10DE5}"/>
    <dgm:cxn modelId="{7B8FECAE-9F13-4BD6-9E68-C71EB7138139}" type="presOf" srcId="{03E0C9FA-1BA4-49B0-87EB-9F26825F1BCF}" destId="{C9B15DEA-D0CC-4B76-9D5E-AA759BC6C11C}" srcOrd="0" destOrd="0" presId="urn:microsoft.com/office/officeart/2008/layout/LinedList"/>
    <dgm:cxn modelId="{55B04CE5-C2B5-4E85-B74C-3122C892AF94}" type="presParOf" srcId="{41F0055D-5838-40BD-BD60-BDE38E977FCE}" destId="{956F6B8F-D318-4882-82B2-53EA8E92AB14}" srcOrd="0" destOrd="0" presId="urn:microsoft.com/office/officeart/2008/layout/LinedList"/>
    <dgm:cxn modelId="{514ACF0A-C74D-44D3-972A-5D1B4FACA59F}" type="presParOf" srcId="{41F0055D-5838-40BD-BD60-BDE38E977FCE}" destId="{173909F0-378A-470E-BCC5-5670BDB77F1C}" srcOrd="1" destOrd="0" presId="urn:microsoft.com/office/officeart/2008/layout/LinedList"/>
    <dgm:cxn modelId="{E6D8A11A-E333-4149-B2B8-70D2EDA7B006}" type="presParOf" srcId="{173909F0-378A-470E-BCC5-5670BDB77F1C}" destId="{C9B15DEA-D0CC-4B76-9D5E-AA759BC6C11C}" srcOrd="0" destOrd="0" presId="urn:microsoft.com/office/officeart/2008/layout/LinedList"/>
    <dgm:cxn modelId="{0AF61952-3493-4DB4-9307-EC676F21BAB5}" type="presParOf" srcId="{173909F0-378A-470E-BCC5-5670BDB77F1C}" destId="{1424D9DA-0B8E-4ABC-8731-BD14E570ADC4}" srcOrd="1" destOrd="0" presId="urn:microsoft.com/office/officeart/2008/layout/LinedList"/>
    <dgm:cxn modelId="{B6165DC7-FC14-4C47-B173-412FD96B1646}" type="presParOf" srcId="{41F0055D-5838-40BD-BD60-BDE38E977FCE}" destId="{85B50C3E-01EE-4161-A56E-BC53AF3922D3}" srcOrd="2" destOrd="0" presId="urn:microsoft.com/office/officeart/2008/layout/LinedList"/>
    <dgm:cxn modelId="{058BFB31-6139-47A8-AF67-16A499F5FD90}" type="presParOf" srcId="{41F0055D-5838-40BD-BD60-BDE38E977FCE}" destId="{B0E7769B-9224-4474-B2E3-26EA79C865A0}" srcOrd="3" destOrd="0" presId="urn:microsoft.com/office/officeart/2008/layout/LinedList"/>
    <dgm:cxn modelId="{9F68C021-E056-4C55-B765-2615730B1B34}" type="presParOf" srcId="{B0E7769B-9224-4474-B2E3-26EA79C865A0}" destId="{5D982089-B5D3-4B0C-B01B-6E32F6E41626}" srcOrd="0" destOrd="0" presId="urn:microsoft.com/office/officeart/2008/layout/LinedList"/>
    <dgm:cxn modelId="{26552481-CA63-4184-A694-E848D3B64E57}" type="presParOf" srcId="{B0E7769B-9224-4474-B2E3-26EA79C865A0}" destId="{395E2D36-FBFA-4E01-BF56-250841EAFCF1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B10BA8C-01DC-482A-9541-A9DDA301382C}" type="doc">
      <dgm:prSet loTypeId="urn:microsoft.com/office/officeart/2005/8/layout/pyramid1" loCatId="pyramid" qsTypeId="urn:microsoft.com/office/officeart/2005/8/quickstyle/simple1" qsCatId="simple" csTypeId="urn:microsoft.com/office/officeart/2005/8/colors/accent1_2" csCatId="accent1" phldr="1"/>
      <dgm:spPr/>
    </dgm:pt>
    <dgm:pt modelId="{47730DE0-E11E-4676-851E-6A7432C3D214}">
      <dgm:prSet phldrT="[Texto]"/>
      <dgm:spPr/>
      <dgm:t>
        <a:bodyPr/>
        <a:lstStyle/>
        <a:p>
          <a:r>
            <a:rPr lang="pt-BR" dirty="0"/>
            <a:t>Rei</a:t>
          </a:r>
        </a:p>
      </dgm:t>
    </dgm:pt>
    <dgm:pt modelId="{EBFBB2A7-DB44-4815-BB9D-C063165A0337}" type="parTrans" cxnId="{76E849E2-5C43-4B80-BCB2-751CE2FCDC62}">
      <dgm:prSet/>
      <dgm:spPr/>
      <dgm:t>
        <a:bodyPr/>
        <a:lstStyle/>
        <a:p>
          <a:endParaRPr lang="pt-BR"/>
        </a:p>
      </dgm:t>
    </dgm:pt>
    <dgm:pt modelId="{EE8FF302-A62D-4BC3-94CD-E5C9EEEBAD1D}" type="sibTrans" cxnId="{76E849E2-5C43-4B80-BCB2-751CE2FCDC62}">
      <dgm:prSet/>
      <dgm:spPr/>
      <dgm:t>
        <a:bodyPr/>
        <a:lstStyle/>
        <a:p>
          <a:endParaRPr lang="pt-BR"/>
        </a:p>
      </dgm:t>
    </dgm:pt>
    <dgm:pt modelId="{5825D97A-2353-4FAE-80DC-709BE26EEAAC}">
      <dgm:prSet phldrT="[Texto]"/>
      <dgm:spPr/>
      <dgm:t>
        <a:bodyPr/>
        <a:lstStyle/>
        <a:p>
          <a:r>
            <a:rPr lang="pt-BR" dirty="0"/>
            <a:t>Nobres</a:t>
          </a:r>
        </a:p>
      </dgm:t>
    </dgm:pt>
    <dgm:pt modelId="{64644841-550C-41AA-9703-C1BA2B39CFBE}" type="parTrans" cxnId="{AB49ABB3-3106-4EE5-8C0B-FD5966CCAD59}">
      <dgm:prSet/>
      <dgm:spPr/>
      <dgm:t>
        <a:bodyPr/>
        <a:lstStyle/>
        <a:p>
          <a:endParaRPr lang="pt-BR"/>
        </a:p>
      </dgm:t>
    </dgm:pt>
    <dgm:pt modelId="{260E9975-A669-4C47-A61D-F24921010FB3}" type="sibTrans" cxnId="{AB49ABB3-3106-4EE5-8C0B-FD5966CCAD59}">
      <dgm:prSet/>
      <dgm:spPr/>
      <dgm:t>
        <a:bodyPr/>
        <a:lstStyle/>
        <a:p>
          <a:endParaRPr lang="pt-BR"/>
        </a:p>
      </dgm:t>
    </dgm:pt>
    <dgm:pt modelId="{1755A330-3E01-4191-B447-5765DCE1C219}">
      <dgm:prSet phldrT="[Texto]"/>
      <dgm:spPr/>
      <dgm:t>
        <a:bodyPr/>
        <a:lstStyle/>
        <a:p>
          <a:r>
            <a:rPr lang="pt-BR" dirty="0"/>
            <a:t>Camponeses</a:t>
          </a:r>
        </a:p>
      </dgm:t>
    </dgm:pt>
    <dgm:pt modelId="{5CD72BB3-0682-46E7-A097-32004C46122C}" type="parTrans" cxnId="{4BFFB31A-98BC-4861-85DD-4E0E75BA0CD5}">
      <dgm:prSet/>
      <dgm:spPr/>
      <dgm:t>
        <a:bodyPr/>
        <a:lstStyle/>
        <a:p>
          <a:endParaRPr lang="pt-BR"/>
        </a:p>
      </dgm:t>
    </dgm:pt>
    <dgm:pt modelId="{881D8522-4FCC-471F-AA9B-1D477106062E}" type="sibTrans" cxnId="{4BFFB31A-98BC-4861-85DD-4E0E75BA0CD5}">
      <dgm:prSet/>
      <dgm:spPr/>
      <dgm:t>
        <a:bodyPr/>
        <a:lstStyle/>
        <a:p>
          <a:endParaRPr lang="pt-BR"/>
        </a:p>
      </dgm:t>
    </dgm:pt>
    <dgm:pt modelId="{A77AE427-BE81-40F9-974F-FE3EB5CBC6AC}" type="pres">
      <dgm:prSet presAssocID="{CB10BA8C-01DC-482A-9541-A9DDA301382C}" presName="Name0" presStyleCnt="0">
        <dgm:presLayoutVars>
          <dgm:dir/>
          <dgm:animLvl val="lvl"/>
          <dgm:resizeHandles val="exact"/>
        </dgm:presLayoutVars>
      </dgm:prSet>
      <dgm:spPr/>
    </dgm:pt>
    <dgm:pt modelId="{4E33FECF-4103-4436-887C-D50C18234A60}" type="pres">
      <dgm:prSet presAssocID="{47730DE0-E11E-4676-851E-6A7432C3D214}" presName="Name8" presStyleCnt="0"/>
      <dgm:spPr/>
    </dgm:pt>
    <dgm:pt modelId="{4ABA8698-C99D-4DE7-B734-BFF6DBE9ECFA}" type="pres">
      <dgm:prSet presAssocID="{47730DE0-E11E-4676-851E-6A7432C3D214}" presName="level" presStyleLbl="node1" presStyleIdx="0" presStyleCnt="3" custScaleX="96684" custScaleY="41139" custLinFactNeighborX="1290" custLinFactNeighborY="307">
        <dgm:presLayoutVars>
          <dgm:chMax val="1"/>
          <dgm:bulletEnabled val="1"/>
        </dgm:presLayoutVars>
      </dgm:prSet>
      <dgm:spPr/>
    </dgm:pt>
    <dgm:pt modelId="{51EF36EA-6A63-4D86-BDE6-6F2091077AB7}" type="pres">
      <dgm:prSet presAssocID="{47730DE0-E11E-4676-851E-6A7432C3D214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99AA1078-58FB-4785-92B6-30CC2EA64683}" type="pres">
      <dgm:prSet presAssocID="{5825D97A-2353-4FAE-80DC-709BE26EEAAC}" presName="Name8" presStyleCnt="0"/>
      <dgm:spPr/>
    </dgm:pt>
    <dgm:pt modelId="{67A603B3-0691-404F-852B-16A98B594002}" type="pres">
      <dgm:prSet presAssocID="{5825D97A-2353-4FAE-80DC-709BE26EEAAC}" presName="level" presStyleLbl="node1" presStyleIdx="1" presStyleCnt="3">
        <dgm:presLayoutVars>
          <dgm:chMax val="1"/>
          <dgm:bulletEnabled val="1"/>
        </dgm:presLayoutVars>
      </dgm:prSet>
      <dgm:spPr/>
    </dgm:pt>
    <dgm:pt modelId="{B375714B-3893-4C5F-9688-07EB0E18766E}" type="pres">
      <dgm:prSet presAssocID="{5825D97A-2353-4FAE-80DC-709BE26EEAAC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9653C5B2-2B6D-499F-B5A9-6EAD9AE89D77}" type="pres">
      <dgm:prSet presAssocID="{1755A330-3E01-4191-B447-5765DCE1C219}" presName="Name8" presStyleCnt="0"/>
      <dgm:spPr/>
    </dgm:pt>
    <dgm:pt modelId="{B3154621-246B-4E51-BF4C-F96A73D5DDD9}" type="pres">
      <dgm:prSet presAssocID="{1755A330-3E01-4191-B447-5765DCE1C219}" presName="level" presStyleLbl="node1" presStyleIdx="2" presStyleCnt="3">
        <dgm:presLayoutVars>
          <dgm:chMax val="1"/>
          <dgm:bulletEnabled val="1"/>
        </dgm:presLayoutVars>
      </dgm:prSet>
      <dgm:spPr/>
    </dgm:pt>
    <dgm:pt modelId="{BF13ED80-5A09-4E86-A2B1-5362D0F2B9C0}" type="pres">
      <dgm:prSet presAssocID="{1755A330-3E01-4191-B447-5765DCE1C219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4BFFB31A-98BC-4861-85DD-4E0E75BA0CD5}" srcId="{CB10BA8C-01DC-482A-9541-A9DDA301382C}" destId="{1755A330-3E01-4191-B447-5765DCE1C219}" srcOrd="2" destOrd="0" parTransId="{5CD72BB3-0682-46E7-A097-32004C46122C}" sibTransId="{881D8522-4FCC-471F-AA9B-1D477106062E}"/>
    <dgm:cxn modelId="{D3CF0726-85D7-49A5-BC8E-C8B2F4CDE0FD}" type="presOf" srcId="{47730DE0-E11E-4676-851E-6A7432C3D214}" destId="{51EF36EA-6A63-4D86-BDE6-6F2091077AB7}" srcOrd="1" destOrd="0" presId="urn:microsoft.com/office/officeart/2005/8/layout/pyramid1"/>
    <dgm:cxn modelId="{D03B542F-F981-481A-A0C8-07C05201284B}" type="presOf" srcId="{5825D97A-2353-4FAE-80DC-709BE26EEAAC}" destId="{67A603B3-0691-404F-852B-16A98B594002}" srcOrd="0" destOrd="0" presId="urn:microsoft.com/office/officeart/2005/8/layout/pyramid1"/>
    <dgm:cxn modelId="{8900EE50-9B88-4082-86BF-4C998809EE0A}" type="presOf" srcId="{1755A330-3E01-4191-B447-5765DCE1C219}" destId="{BF13ED80-5A09-4E86-A2B1-5362D0F2B9C0}" srcOrd="1" destOrd="0" presId="urn:microsoft.com/office/officeart/2005/8/layout/pyramid1"/>
    <dgm:cxn modelId="{2962C292-4A95-4C52-B4A1-B2C664D3A3AE}" type="presOf" srcId="{5825D97A-2353-4FAE-80DC-709BE26EEAAC}" destId="{B375714B-3893-4C5F-9688-07EB0E18766E}" srcOrd="1" destOrd="0" presId="urn:microsoft.com/office/officeart/2005/8/layout/pyramid1"/>
    <dgm:cxn modelId="{F711AE94-56A8-4A58-B116-66392329613B}" type="presOf" srcId="{1755A330-3E01-4191-B447-5765DCE1C219}" destId="{B3154621-246B-4E51-BF4C-F96A73D5DDD9}" srcOrd="0" destOrd="0" presId="urn:microsoft.com/office/officeart/2005/8/layout/pyramid1"/>
    <dgm:cxn modelId="{6340F89F-827B-4D7C-9399-0164E989EABD}" type="presOf" srcId="{47730DE0-E11E-4676-851E-6A7432C3D214}" destId="{4ABA8698-C99D-4DE7-B734-BFF6DBE9ECFA}" srcOrd="0" destOrd="0" presId="urn:microsoft.com/office/officeart/2005/8/layout/pyramid1"/>
    <dgm:cxn modelId="{AB49ABB3-3106-4EE5-8C0B-FD5966CCAD59}" srcId="{CB10BA8C-01DC-482A-9541-A9DDA301382C}" destId="{5825D97A-2353-4FAE-80DC-709BE26EEAAC}" srcOrd="1" destOrd="0" parTransId="{64644841-550C-41AA-9703-C1BA2B39CFBE}" sibTransId="{260E9975-A669-4C47-A61D-F24921010FB3}"/>
    <dgm:cxn modelId="{A01C07C4-8601-4C28-AEED-3BB50983DD7A}" type="presOf" srcId="{CB10BA8C-01DC-482A-9541-A9DDA301382C}" destId="{A77AE427-BE81-40F9-974F-FE3EB5CBC6AC}" srcOrd="0" destOrd="0" presId="urn:microsoft.com/office/officeart/2005/8/layout/pyramid1"/>
    <dgm:cxn modelId="{76E849E2-5C43-4B80-BCB2-751CE2FCDC62}" srcId="{CB10BA8C-01DC-482A-9541-A9DDA301382C}" destId="{47730DE0-E11E-4676-851E-6A7432C3D214}" srcOrd="0" destOrd="0" parTransId="{EBFBB2A7-DB44-4815-BB9D-C063165A0337}" sibTransId="{EE8FF302-A62D-4BC3-94CD-E5C9EEEBAD1D}"/>
    <dgm:cxn modelId="{9E7B8A94-A0F9-4032-B308-071A507157DF}" type="presParOf" srcId="{A77AE427-BE81-40F9-974F-FE3EB5CBC6AC}" destId="{4E33FECF-4103-4436-887C-D50C18234A60}" srcOrd="0" destOrd="0" presId="urn:microsoft.com/office/officeart/2005/8/layout/pyramid1"/>
    <dgm:cxn modelId="{F48FBDA2-63EA-42D4-90A8-FE5409EF05EB}" type="presParOf" srcId="{4E33FECF-4103-4436-887C-D50C18234A60}" destId="{4ABA8698-C99D-4DE7-B734-BFF6DBE9ECFA}" srcOrd="0" destOrd="0" presId="urn:microsoft.com/office/officeart/2005/8/layout/pyramid1"/>
    <dgm:cxn modelId="{A476728C-1EB6-42D3-9893-776FB4F703C9}" type="presParOf" srcId="{4E33FECF-4103-4436-887C-D50C18234A60}" destId="{51EF36EA-6A63-4D86-BDE6-6F2091077AB7}" srcOrd="1" destOrd="0" presId="urn:microsoft.com/office/officeart/2005/8/layout/pyramid1"/>
    <dgm:cxn modelId="{D0614544-8E95-44A3-9D68-9C050AC5E990}" type="presParOf" srcId="{A77AE427-BE81-40F9-974F-FE3EB5CBC6AC}" destId="{99AA1078-58FB-4785-92B6-30CC2EA64683}" srcOrd="1" destOrd="0" presId="urn:microsoft.com/office/officeart/2005/8/layout/pyramid1"/>
    <dgm:cxn modelId="{50A6B45E-8C73-46B4-AC10-FBC9AD289A25}" type="presParOf" srcId="{99AA1078-58FB-4785-92B6-30CC2EA64683}" destId="{67A603B3-0691-404F-852B-16A98B594002}" srcOrd="0" destOrd="0" presId="urn:microsoft.com/office/officeart/2005/8/layout/pyramid1"/>
    <dgm:cxn modelId="{5FB31A48-AE34-47CF-863D-47604AFB4FBD}" type="presParOf" srcId="{99AA1078-58FB-4785-92B6-30CC2EA64683}" destId="{B375714B-3893-4C5F-9688-07EB0E18766E}" srcOrd="1" destOrd="0" presId="urn:microsoft.com/office/officeart/2005/8/layout/pyramid1"/>
    <dgm:cxn modelId="{394695DD-A46C-4EA4-B656-3D031C08A818}" type="presParOf" srcId="{A77AE427-BE81-40F9-974F-FE3EB5CBC6AC}" destId="{9653C5B2-2B6D-499F-B5A9-6EAD9AE89D77}" srcOrd="2" destOrd="0" presId="urn:microsoft.com/office/officeart/2005/8/layout/pyramid1"/>
    <dgm:cxn modelId="{5F609840-B25B-4B96-A0FE-9844C237A6C9}" type="presParOf" srcId="{9653C5B2-2B6D-499F-B5A9-6EAD9AE89D77}" destId="{B3154621-246B-4E51-BF4C-F96A73D5DDD9}" srcOrd="0" destOrd="0" presId="urn:microsoft.com/office/officeart/2005/8/layout/pyramid1"/>
    <dgm:cxn modelId="{1904A869-0B79-4367-812E-06D9038554AE}" type="presParOf" srcId="{9653C5B2-2B6D-499F-B5A9-6EAD9AE89D77}" destId="{BF13ED80-5A09-4E86-A2B1-5362D0F2B9C0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5D09F07-FDD7-4741-8388-989133E8E7B1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3044BA39-DB7C-464F-A79E-4190FB5340CC}">
      <dgm:prSet/>
      <dgm:spPr/>
      <dgm:t>
        <a:bodyPr/>
        <a:lstStyle/>
        <a:p>
          <a:r>
            <a:rPr lang="pt-BR"/>
            <a:t>1) Meios de produção socializados</a:t>
          </a:r>
          <a:endParaRPr lang="en-US"/>
        </a:p>
      </dgm:t>
    </dgm:pt>
    <dgm:pt modelId="{42BDB7B7-3B76-4EE8-B78B-E179ED219421}" type="parTrans" cxnId="{EC2E62C2-EF2F-424D-A4A5-2C772FC098C6}">
      <dgm:prSet/>
      <dgm:spPr/>
      <dgm:t>
        <a:bodyPr/>
        <a:lstStyle/>
        <a:p>
          <a:endParaRPr lang="en-US"/>
        </a:p>
      </dgm:t>
    </dgm:pt>
    <dgm:pt modelId="{C2C01106-B1F8-47C0-BBB3-9FA1F069F9DB}" type="sibTrans" cxnId="{EC2E62C2-EF2F-424D-A4A5-2C772FC098C6}">
      <dgm:prSet/>
      <dgm:spPr/>
      <dgm:t>
        <a:bodyPr/>
        <a:lstStyle/>
        <a:p>
          <a:endParaRPr lang="en-US"/>
        </a:p>
      </dgm:t>
    </dgm:pt>
    <dgm:pt modelId="{D8553ABF-B9EF-42EA-8DB4-ACCFE5B81EDB}">
      <dgm:prSet/>
      <dgm:spPr/>
      <dgm:t>
        <a:bodyPr/>
        <a:lstStyle/>
        <a:p>
          <a:r>
            <a:rPr lang="pt-BR"/>
            <a:t>2) Economia planificada(modelo soviético)</a:t>
          </a:r>
          <a:endParaRPr lang="en-US"/>
        </a:p>
      </dgm:t>
    </dgm:pt>
    <dgm:pt modelId="{D19C065A-2B52-4009-8D1C-4A4DC6B3724B}" type="parTrans" cxnId="{7E79A1B6-FD90-400A-B2AA-4A222BF9A93F}">
      <dgm:prSet/>
      <dgm:spPr/>
      <dgm:t>
        <a:bodyPr/>
        <a:lstStyle/>
        <a:p>
          <a:endParaRPr lang="en-US"/>
        </a:p>
      </dgm:t>
    </dgm:pt>
    <dgm:pt modelId="{505CC7B0-14D1-4953-91C2-5E38B5A1F17F}" type="sibTrans" cxnId="{7E79A1B6-FD90-400A-B2AA-4A222BF9A93F}">
      <dgm:prSet/>
      <dgm:spPr/>
      <dgm:t>
        <a:bodyPr/>
        <a:lstStyle/>
        <a:p>
          <a:endParaRPr lang="en-US"/>
        </a:p>
      </dgm:t>
    </dgm:pt>
    <dgm:pt modelId="{E5A1B71F-06BC-4505-AD1C-9C61A9B051F6}">
      <dgm:prSet/>
      <dgm:spPr/>
      <dgm:t>
        <a:bodyPr/>
        <a:lstStyle/>
        <a:p>
          <a:r>
            <a:rPr lang="pt-BR"/>
            <a:t>3)Inexistência de divisão de classes</a:t>
          </a:r>
          <a:endParaRPr lang="en-US"/>
        </a:p>
      </dgm:t>
    </dgm:pt>
    <dgm:pt modelId="{04E698F8-4B79-4964-AE22-EA4E11AB8788}" type="parTrans" cxnId="{A301F1C9-4D68-4686-AC60-61F90D05211D}">
      <dgm:prSet/>
      <dgm:spPr/>
      <dgm:t>
        <a:bodyPr/>
        <a:lstStyle/>
        <a:p>
          <a:endParaRPr lang="en-US"/>
        </a:p>
      </dgm:t>
    </dgm:pt>
    <dgm:pt modelId="{857784F7-3B05-4905-A7D8-631B9ED62902}" type="sibTrans" cxnId="{A301F1C9-4D68-4686-AC60-61F90D05211D}">
      <dgm:prSet/>
      <dgm:spPr/>
      <dgm:t>
        <a:bodyPr/>
        <a:lstStyle/>
        <a:p>
          <a:endParaRPr lang="en-US"/>
        </a:p>
      </dgm:t>
    </dgm:pt>
    <dgm:pt modelId="{01079CF0-84CD-4681-890E-B8A0F9B0E402}">
      <dgm:prSet/>
      <dgm:spPr/>
      <dgm:t>
        <a:bodyPr/>
        <a:lstStyle/>
        <a:p>
          <a:r>
            <a:rPr lang="pt-BR"/>
            <a:t>4) Sistema de partido único(modelo soviético)</a:t>
          </a:r>
          <a:endParaRPr lang="en-US"/>
        </a:p>
      </dgm:t>
    </dgm:pt>
    <dgm:pt modelId="{83429F0F-C223-418C-98F6-F6D9AFFEDDC7}" type="parTrans" cxnId="{3FE93CF5-3B2D-4B72-96AE-700870648749}">
      <dgm:prSet/>
      <dgm:spPr/>
      <dgm:t>
        <a:bodyPr/>
        <a:lstStyle/>
        <a:p>
          <a:endParaRPr lang="en-US"/>
        </a:p>
      </dgm:t>
    </dgm:pt>
    <dgm:pt modelId="{99E6C86E-2D2C-4D17-AE56-67903BF78446}" type="sibTrans" cxnId="{3FE93CF5-3B2D-4B72-96AE-700870648749}">
      <dgm:prSet/>
      <dgm:spPr/>
      <dgm:t>
        <a:bodyPr/>
        <a:lstStyle/>
        <a:p>
          <a:endParaRPr lang="en-US"/>
        </a:p>
      </dgm:t>
    </dgm:pt>
    <dgm:pt modelId="{F21E185F-981D-48BA-B2D6-E21A05917B54}" type="pres">
      <dgm:prSet presAssocID="{75D09F07-FDD7-4741-8388-989133E8E7B1}" presName="linear" presStyleCnt="0">
        <dgm:presLayoutVars>
          <dgm:animLvl val="lvl"/>
          <dgm:resizeHandles val="exact"/>
        </dgm:presLayoutVars>
      </dgm:prSet>
      <dgm:spPr/>
    </dgm:pt>
    <dgm:pt modelId="{D777CD35-0BCC-4E4B-B21C-A844BD71BFB3}" type="pres">
      <dgm:prSet presAssocID="{3044BA39-DB7C-464F-A79E-4190FB5340CC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60336E65-EEF8-4A37-AAE3-9B8A6999EA21}" type="pres">
      <dgm:prSet presAssocID="{C2C01106-B1F8-47C0-BBB3-9FA1F069F9DB}" presName="spacer" presStyleCnt="0"/>
      <dgm:spPr/>
    </dgm:pt>
    <dgm:pt modelId="{450702B7-7102-44E1-A27E-6EEF38B1E5DD}" type="pres">
      <dgm:prSet presAssocID="{D8553ABF-B9EF-42EA-8DB4-ACCFE5B81EDB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2A669CF6-3B9C-48B5-A8A1-F8681D42AF0C}" type="pres">
      <dgm:prSet presAssocID="{505CC7B0-14D1-4953-91C2-5E38B5A1F17F}" presName="spacer" presStyleCnt="0"/>
      <dgm:spPr/>
    </dgm:pt>
    <dgm:pt modelId="{CF13DC8D-2E1C-443E-AAF5-65CB85E8DB14}" type="pres">
      <dgm:prSet presAssocID="{E5A1B71F-06BC-4505-AD1C-9C61A9B051F6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E318EB2A-B3DB-4E92-83EC-B6ACFC961BD1}" type="pres">
      <dgm:prSet presAssocID="{857784F7-3B05-4905-A7D8-631B9ED62902}" presName="spacer" presStyleCnt="0"/>
      <dgm:spPr/>
    </dgm:pt>
    <dgm:pt modelId="{C4F527DF-6653-4384-9F80-51ED882A5BBF}" type="pres">
      <dgm:prSet presAssocID="{01079CF0-84CD-4681-890E-B8A0F9B0E402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F56CD60F-15BC-43EC-AA64-62BD8029E999}" type="presOf" srcId="{3044BA39-DB7C-464F-A79E-4190FB5340CC}" destId="{D777CD35-0BCC-4E4B-B21C-A844BD71BFB3}" srcOrd="0" destOrd="0" presId="urn:microsoft.com/office/officeart/2005/8/layout/vList2"/>
    <dgm:cxn modelId="{0BCBC038-C8D5-4DF1-A68B-AE166B02F6D8}" type="presOf" srcId="{D8553ABF-B9EF-42EA-8DB4-ACCFE5B81EDB}" destId="{450702B7-7102-44E1-A27E-6EEF38B1E5DD}" srcOrd="0" destOrd="0" presId="urn:microsoft.com/office/officeart/2005/8/layout/vList2"/>
    <dgm:cxn modelId="{5E5F773B-625E-489A-A3F3-E360DF3E54AD}" type="presOf" srcId="{01079CF0-84CD-4681-890E-B8A0F9B0E402}" destId="{C4F527DF-6653-4384-9F80-51ED882A5BBF}" srcOrd="0" destOrd="0" presId="urn:microsoft.com/office/officeart/2005/8/layout/vList2"/>
    <dgm:cxn modelId="{80AF7865-84C1-489E-8F7D-6FB3EAFCD2CC}" type="presOf" srcId="{75D09F07-FDD7-4741-8388-989133E8E7B1}" destId="{F21E185F-981D-48BA-B2D6-E21A05917B54}" srcOrd="0" destOrd="0" presId="urn:microsoft.com/office/officeart/2005/8/layout/vList2"/>
    <dgm:cxn modelId="{8D3ACBB2-8C95-434F-A26D-72B115242778}" type="presOf" srcId="{E5A1B71F-06BC-4505-AD1C-9C61A9B051F6}" destId="{CF13DC8D-2E1C-443E-AAF5-65CB85E8DB14}" srcOrd="0" destOrd="0" presId="urn:microsoft.com/office/officeart/2005/8/layout/vList2"/>
    <dgm:cxn modelId="{7E79A1B6-FD90-400A-B2AA-4A222BF9A93F}" srcId="{75D09F07-FDD7-4741-8388-989133E8E7B1}" destId="{D8553ABF-B9EF-42EA-8DB4-ACCFE5B81EDB}" srcOrd="1" destOrd="0" parTransId="{D19C065A-2B52-4009-8D1C-4A4DC6B3724B}" sibTransId="{505CC7B0-14D1-4953-91C2-5E38B5A1F17F}"/>
    <dgm:cxn modelId="{EC2E62C2-EF2F-424D-A4A5-2C772FC098C6}" srcId="{75D09F07-FDD7-4741-8388-989133E8E7B1}" destId="{3044BA39-DB7C-464F-A79E-4190FB5340CC}" srcOrd="0" destOrd="0" parTransId="{42BDB7B7-3B76-4EE8-B78B-E179ED219421}" sibTransId="{C2C01106-B1F8-47C0-BBB3-9FA1F069F9DB}"/>
    <dgm:cxn modelId="{A301F1C9-4D68-4686-AC60-61F90D05211D}" srcId="{75D09F07-FDD7-4741-8388-989133E8E7B1}" destId="{E5A1B71F-06BC-4505-AD1C-9C61A9B051F6}" srcOrd="2" destOrd="0" parTransId="{04E698F8-4B79-4964-AE22-EA4E11AB8788}" sibTransId="{857784F7-3B05-4905-A7D8-631B9ED62902}"/>
    <dgm:cxn modelId="{3FE93CF5-3B2D-4B72-96AE-700870648749}" srcId="{75D09F07-FDD7-4741-8388-989133E8E7B1}" destId="{01079CF0-84CD-4681-890E-B8A0F9B0E402}" srcOrd="3" destOrd="0" parTransId="{83429F0F-C223-418C-98F6-F6D9AFFEDDC7}" sibTransId="{99E6C86E-2D2C-4D17-AE56-67903BF78446}"/>
    <dgm:cxn modelId="{6A6DEFFD-3169-44AA-A63C-18094AB04DD4}" type="presParOf" srcId="{F21E185F-981D-48BA-B2D6-E21A05917B54}" destId="{D777CD35-0BCC-4E4B-B21C-A844BD71BFB3}" srcOrd="0" destOrd="0" presId="urn:microsoft.com/office/officeart/2005/8/layout/vList2"/>
    <dgm:cxn modelId="{FE75490A-B710-468F-B9CB-7B36173550EC}" type="presParOf" srcId="{F21E185F-981D-48BA-B2D6-E21A05917B54}" destId="{60336E65-EEF8-4A37-AAE3-9B8A6999EA21}" srcOrd="1" destOrd="0" presId="urn:microsoft.com/office/officeart/2005/8/layout/vList2"/>
    <dgm:cxn modelId="{C105FE2B-5310-44F1-81A5-1F02DCE22215}" type="presParOf" srcId="{F21E185F-981D-48BA-B2D6-E21A05917B54}" destId="{450702B7-7102-44E1-A27E-6EEF38B1E5DD}" srcOrd="2" destOrd="0" presId="urn:microsoft.com/office/officeart/2005/8/layout/vList2"/>
    <dgm:cxn modelId="{489257A0-1117-44D1-B453-7751717D2E99}" type="presParOf" srcId="{F21E185F-981D-48BA-B2D6-E21A05917B54}" destId="{2A669CF6-3B9C-48B5-A8A1-F8681D42AF0C}" srcOrd="3" destOrd="0" presId="urn:microsoft.com/office/officeart/2005/8/layout/vList2"/>
    <dgm:cxn modelId="{D8256274-7924-46F8-A8E8-AD556E070C1C}" type="presParOf" srcId="{F21E185F-981D-48BA-B2D6-E21A05917B54}" destId="{CF13DC8D-2E1C-443E-AAF5-65CB85E8DB14}" srcOrd="4" destOrd="0" presId="urn:microsoft.com/office/officeart/2005/8/layout/vList2"/>
    <dgm:cxn modelId="{018AA156-05B2-4FBD-AE52-41902E271A90}" type="presParOf" srcId="{F21E185F-981D-48BA-B2D6-E21A05917B54}" destId="{E318EB2A-B3DB-4E92-83EC-B6ACFC961BD1}" srcOrd="5" destOrd="0" presId="urn:microsoft.com/office/officeart/2005/8/layout/vList2"/>
    <dgm:cxn modelId="{C11147E8-BCAB-49EC-A86D-550BA5E19B25}" type="presParOf" srcId="{F21E185F-981D-48BA-B2D6-E21A05917B54}" destId="{C4F527DF-6653-4384-9F80-51ED882A5BBF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7EA4406-3AE2-4210-A297-2898718B9EC0}" type="doc">
      <dgm:prSet loTypeId="urn:microsoft.com/office/officeart/2005/8/layout/vList2" loCatId="list" qsTypeId="urn:microsoft.com/office/officeart/2005/8/quickstyle/simple2" qsCatId="simple" csTypeId="urn:microsoft.com/office/officeart/2005/8/colors/accent2_2" csCatId="accent2"/>
      <dgm:spPr/>
      <dgm:t>
        <a:bodyPr/>
        <a:lstStyle/>
        <a:p>
          <a:endParaRPr lang="en-US"/>
        </a:p>
      </dgm:t>
    </dgm:pt>
    <dgm:pt modelId="{6BBCB6C8-D942-485D-9300-7F6A0B974B9E}">
      <dgm:prSet/>
      <dgm:spPr/>
      <dgm:t>
        <a:bodyPr/>
        <a:lstStyle/>
        <a:p>
          <a:r>
            <a:rPr lang="pt-BR"/>
            <a:t>Movimento antiliberal e comunista</a:t>
          </a:r>
          <a:endParaRPr lang="en-US"/>
        </a:p>
      </dgm:t>
    </dgm:pt>
    <dgm:pt modelId="{346505AF-2693-4C5A-9DA7-5048883B3625}" type="parTrans" cxnId="{B8C1A265-AE97-4428-9C25-9C674A68DF08}">
      <dgm:prSet/>
      <dgm:spPr/>
      <dgm:t>
        <a:bodyPr/>
        <a:lstStyle/>
        <a:p>
          <a:endParaRPr lang="en-US"/>
        </a:p>
      </dgm:t>
    </dgm:pt>
    <dgm:pt modelId="{ED05CB30-7550-43A1-9468-932ED1A1CE89}" type="sibTrans" cxnId="{B8C1A265-AE97-4428-9C25-9C674A68DF08}">
      <dgm:prSet/>
      <dgm:spPr/>
      <dgm:t>
        <a:bodyPr/>
        <a:lstStyle/>
        <a:p>
          <a:endParaRPr lang="en-US"/>
        </a:p>
      </dgm:t>
    </dgm:pt>
    <dgm:pt modelId="{9132C69A-556B-45E2-AAC3-E60B99E0554F}">
      <dgm:prSet/>
      <dgm:spPr/>
      <dgm:t>
        <a:bodyPr/>
        <a:lstStyle/>
        <a:p>
          <a:r>
            <a:rPr lang="pt-BR"/>
            <a:t>Estado domina todas as instâncias da sociedade.</a:t>
          </a:r>
          <a:endParaRPr lang="en-US"/>
        </a:p>
      </dgm:t>
    </dgm:pt>
    <dgm:pt modelId="{A9AEB1F6-0FC5-4D34-865A-9766F499169C}" type="parTrans" cxnId="{DD226473-B855-424E-A650-8656CDEEFF1C}">
      <dgm:prSet/>
      <dgm:spPr/>
      <dgm:t>
        <a:bodyPr/>
        <a:lstStyle/>
        <a:p>
          <a:endParaRPr lang="en-US"/>
        </a:p>
      </dgm:t>
    </dgm:pt>
    <dgm:pt modelId="{EA17A06D-0D3F-4F93-8F05-56CFED1E6519}" type="sibTrans" cxnId="{DD226473-B855-424E-A650-8656CDEEFF1C}">
      <dgm:prSet/>
      <dgm:spPr/>
      <dgm:t>
        <a:bodyPr/>
        <a:lstStyle/>
        <a:p>
          <a:endParaRPr lang="en-US"/>
        </a:p>
      </dgm:t>
    </dgm:pt>
    <dgm:pt modelId="{6D9EFB99-20D2-4F1B-B2F6-21CC098498FA}">
      <dgm:prSet/>
      <dgm:spPr/>
      <dgm:t>
        <a:bodyPr/>
        <a:lstStyle/>
        <a:p>
          <a:r>
            <a:rPr lang="pt-BR"/>
            <a:t>Conflitos são interiorizados para dentro do Estado </a:t>
          </a:r>
          <a:endParaRPr lang="en-US"/>
        </a:p>
      </dgm:t>
    </dgm:pt>
    <dgm:pt modelId="{65C54D8A-1D38-471F-961B-568BB229B2D0}" type="parTrans" cxnId="{1DFDC462-03AA-4ABD-BB36-C9F05559D753}">
      <dgm:prSet/>
      <dgm:spPr/>
      <dgm:t>
        <a:bodyPr/>
        <a:lstStyle/>
        <a:p>
          <a:endParaRPr lang="en-US"/>
        </a:p>
      </dgm:t>
    </dgm:pt>
    <dgm:pt modelId="{E62D8A4E-C70F-4BA3-B610-8F7938E36ACF}" type="sibTrans" cxnId="{1DFDC462-03AA-4ABD-BB36-C9F05559D753}">
      <dgm:prSet/>
      <dgm:spPr/>
      <dgm:t>
        <a:bodyPr/>
        <a:lstStyle/>
        <a:p>
          <a:endParaRPr lang="en-US"/>
        </a:p>
      </dgm:t>
    </dgm:pt>
    <dgm:pt modelId="{8507770C-B465-40B6-B287-AA52A12BFFF2}">
      <dgm:prSet/>
      <dgm:spPr/>
      <dgm:t>
        <a:bodyPr/>
        <a:lstStyle/>
        <a:p>
          <a:r>
            <a:rPr lang="pt-BR" dirty="0"/>
            <a:t>Sociedade é vista como um organismo, contra a ideia individualista</a:t>
          </a:r>
          <a:endParaRPr lang="en-US" dirty="0"/>
        </a:p>
      </dgm:t>
    </dgm:pt>
    <dgm:pt modelId="{E9606F10-6879-4DB2-B937-72D035F64EE5}" type="parTrans" cxnId="{D6A97297-D208-42A1-AFAB-907C73C4F25D}">
      <dgm:prSet/>
      <dgm:spPr/>
      <dgm:t>
        <a:bodyPr/>
        <a:lstStyle/>
        <a:p>
          <a:endParaRPr lang="en-US"/>
        </a:p>
      </dgm:t>
    </dgm:pt>
    <dgm:pt modelId="{67FA020A-19D3-48B1-9C00-95170793AF7E}" type="sibTrans" cxnId="{D6A97297-D208-42A1-AFAB-907C73C4F25D}">
      <dgm:prSet/>
      <dgm:spPr/>
      <dgm:t>
        <a:bodyPr/>
        <a:lstStyle/>
        <a:p>
          <a:endParaRPr lang="en-US"/>
        </a:p>
      </dgm:t>
    </dgm:pt>
    <dgm:pt modelId="{10E3EAF3-F26F-45CA-BCCE-FA5FF2D74402}" type="pres">
      <dgm:prSet presAssocID="{E7EA4406-3AE2-4210-A297-2898718B9EC0}" presName="linear" presStyleCnt="0">
        <dgm:presLayoutVars>
          <dgm:animLvl val="lvl"/>
          <dgm:resizeHandles val="exact"/>
        </dgm:presLayoutVars>
      </dgm:prSet>
      <dgm:spPr/>
    </dgm:pt>
    <dgm:pt modelId="{3B36289C-A133-411E-A2F8-7E7C3863577B}" type="pres">
      <dgm:prSet presAssocID="{6BBCB6C8-D942-485D-9300-7F6A0B974B9E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037C324C-85BE-46EC-91B6-BAFA7BB0F19E}" type="pres">
      <dgm:prSet presAssocID="{ED05CB30-7550-43A1-9468-932ED1A1CE89}" presName="spacer" presStyleCnt="0"/>
      <dgm:spPr/>
    </dgm:pt>
    <dgm:pt modelId="{AD230394-D1A7-4673-BA5C-A13EE7B76A14}" type="pres">
      <dgm:prSet presAssocID="{9132C69A-556B-45E2-AAC3-E60B99E0554F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AA5B3C9D-70BB-4234-989A-D6E852B66B33}" type="pres">
      <dgm:prSet presAssocID="{EA17A06D-0D3F-4F93-8F05-56CFED1E6519}" presName="spacer" presStyleCnt="0"/>
      <dgm:spPr/>
    </dgm:pt>
    <dgm:pt modelId="{BC12306E-7D03-4E2E-AE67-EC3CEB4BA325}" type="pres">
      <dgm:prSet presAssocID="{6D9EFB99-20D2-4F1B-B2F6-21CC098498FA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6A6BFED0-4108-4700-A556-59AA505ADB88}" type="pres">
      <dgm:prSet presAssocID="{E62D8A4E-C70F-4BA3-B610-8F7938E36ACF}" presName="spacer" presStyleCnt="0"/>
      <dgm:spPr/>
    </dgm:pt>
    <dgm:pt modelId="{1E409195-2E95-4579-9028-F78FED94595E}" type="pres">
      <dgm:prSet presAssocID="{8507770C-B465-40B6-B287-AA52A12BFFF2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D474490D-75D2-4FB0-80C5-D0C450FA6AC4}" type="presOf" srcId="{E7EA4406-3AE2-4210-A297-2898718B9EC0}" destId="{10E3EAF3-F26F-45CA-BCCE-FA5FF2D74402}" srcOrd="0" destOrd="0" presId="urn:microsoft.com/office/officeart/2005/8/layout/vList2"/>
    <dgm:cxn modelId="{1DFDC462-03AA-4ABD-BB36-C9F05559D753}" srcId="{E7EA4406-3AE2-4210-A297-2898718B9EC0}" destId="{6D9EFB99-20D2-4F1B-B2F6-21CC098498FA}" srcOrd="2" destOrd="0" parTransId="{65C54D8A-1D38-471F-961B-568BB229B2D0}" sibTransId="{E62D8A4E-C70F-4BA3-B610-8F7938E36ACF}"/>
    <dgm:cxn modelId="{B8C1A265-AE97-4428-9C25-9C674A68DF08}" srcId="{E7EA4406-3AE2-4210-A297-2898718B9EC0}" destId="{6BBCB6C8-D942-485D-9300-7F6A0B974B9E}" srcOrd="0" destOrd="0" parTransId="{346505AF-2693-4C5A-9DA7-5048883B3625}" sibTransId="{ED05CB30-7550-43A1-9468-932ED1A1CE89}"/>
    <dgm:cxn modelId="{DD226473-B855-424E-A650-8656CDEEFF1C}" srcId="{E7EA4406-3AE2-4210-A297-2898718B9EC0}" destId="{9132C69A-556B-45E2-AAC3-E60B99E0554F}" srcOrd="1" destOrd="0" parTransId="{A9AEB1F6-0FC5-4D34-865A-9766F499169C}" sibTransId="{EA17A06D-0D3F-4F93-8F05-56CFED1E6519}"/>
    <dgm:cxn modelId="{D6A97297-D208-42A1-AFAB-907C73C4F25D}" srcId="{E7EA4406-3AE2-4210-A297-2898718B9EC0}" destId="{8507770C-B465-40B6-B287-AA52A12BFFF2}" srcOrd="3" destOrd="0" parTransId="{E9606F10-6879-4DB2-B937-72D035F64EE5}" sibTransId="{67FA020A-19D3-48B1-9C00-95170793AF7E}"/>
    <dgm:cxn modelId="{4EE6C598-FB62-49A7-9C3F-455347D37D77}" type="presOf" srcId="{8507770C-B465-40B6-B287-AA52A12BFFF2}" destId="{1E409195-2E95-4579-9028-F78FED94595E}" srcOrd="0" destOrd="0" presId="urn:microsoft.com/office/officeart/2005/8/layout/vList2"/>
    <dgm:cxn modelId="{003038BD-A2DB-4C49-8C3A-12C28A00BC9F}" type="presOf" srcId="{6D9EFB99-20D2-4F1B-B2F6-21CC098498FA}" destId="{BC12306E-7D03-4E2E-AE67-EC3CEB4BA325}" srcOrd="0" destOrd="0" presId="urn:microsoft.com/office/officeart/2005/8/layout/vList2"/>
    <dgm:cxn modelId="{EA3350D5-8623-4637-8976-48A3CD5567AD}" type="presOf" srcId="{9132C69A-556B-45E2-AAC3-E60B99E0554F}" destId="{AD230394-D1A7-4673-BA5C-A13EE7B76A14}" srcOrd="0" destOrd="0" presId="urn:microsoft.com/office/officeart/2005/8/layout/vList2"/>
    <dgm:cxn modelId="{282344F5-C768-4C72-BAD1-B96B93D47CB3}" type="presOf" srcId="{6BBCB6C8-D942-485D-9300-7F6A0B974B9E}" destId="{3B36289C-A133-411E-A2F8-7E7C3863577B}" srcOrd="0" destOrd="0" presId="urn:microsoft.com/office/officeart/2005/8/layout/vList2"/>
    <dgm:cxn modelId="{AC1040FC-E044-42B2-A574-5F95668FF794}" type="presParOf" srcId="{10E3EAF3-F26F-45CA-BCCE-FA5FF2D74402}" destId="{3B36289C-A133-411E-A2F8-7E7C3863577B}" srcOrd="0" destOrd="0" presId="urn:microsoft.com/office/officeart/2005/8/layout/vList2"/>
    <dgm:cxn modelId="{9857216A-5ABE-429F-B5D3-EBA531D3B4D3}" type="presParOf" srcId="{10E3EAF3-F26F-45CA-BCCE-FA5FF2D74402}" destId="{037C324C-85BE-46EC-91B6-BAFA7BB0F19E}" srcOrd="1" destOrd="0" presId="urn:microsoft.com/office/officeart/2005/8/layout/vList2"/>
    <dgm:cxn modelId="{F8EE157B-9DED-4604-89E4-B1CE05F28976}" type="presParOf" srcId="{10E3EAF3-F26F-45CA-BCCE-FA5FF2D74402}" destId="{AD230394-D1A7-4673-BA5C-A13EE7B76A14}" srcOrd="2" destOrd="0" presId="urn:microsoft.com/office/officeart/2005/8/layout/vList2"/>
    <dgm:cxn modelId="{451065D3-B29C-4D54-A9E9-C6E13D5E5BCD}" type="presParOf" srcId="{10E3EAF3-F26F-45CA-BCCE-FA5FF2D74402}" destId="{AA5B3C9D-70BB-4234-989A-D6E852B66B33}" srcOrd="3" destOrd="0" presId="urn:microsoft.com/office/officeart/2005/8/layout/vList2"/>
    <dgm:cxn modelId="{21CD455E-2F9A-47B6-8454-D813EAAED771}" type="presParOf" srcId="{10E3EAF3-F26F-45CA-BCCE-FA5FF2D74402}" destId="{BC12306E-7D03-4E2E-AE67-EC3CEB4BA325}" srcOrd="4" destOrd="0" presId="urn:microsoft.com/office/officeart/2005/8/layout/vList2"/>
    <dgm:cxn modelId="{8AD7882C-2CFD-4E14-8552-E5417C5EBA28}" type="presParOf" srcId="{10E3EAF3-F26F-45CA-BCCE-FA5FF2D74402}" destId="{6A6BFED0-4108-4700-A556-59AA505ADB88}" srcOrd="5" destOrd="0" presId="urn:microsoft.com/office/officeart/2005/8/layout/vList2"/>
    <dgm:cxn modelId="{424D8009-11F4-4E5B-9073-15917E226C20}" type="presParOf" srcId="{10E3EAF3-F26F-45CA-BCCE-FA5FF2D74402}" destId="{1E409195-2E95-4579-9028-F78FED94595E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54383DAE-AD21-4D20-BC1D-791B6C833B18}" type="doc">
      <dgm:prSet loTypeId="urn:microsoft.com/office/officeart/2005/8/layout/radial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DC18A020-E66A-4D99-ADE6-AE94B272B09D}">
      <dgm:prSet phldrT="[Texto]"/>
      <dgm:spPr/>
      <dgm:t>
        <a:bodyPr/>
        <a:lstStyle/>
        <a:p>
          <a:r>
            <a:rPr lang="pt-BR" dirty="0"/>
            <a:t>Estado </a:t>
          </a:r>
        </a:p>
      </dgm:t>
    </dgm:pt>
    <dgm:pt modelId="{C83F39C3-7E1C-4AAD-8BF3-3EB3AA423404}" type="parTrans" cxnId="{87BF9930-7C48-4CE6-9241-8BE67CB52654}">
      <dgm:prSet/>
      <dgm:spPr/>
      <dgm:t>
        <a:bodyPr/>
        <a:lstStyle/>
        <a:p>
          <a:endParaRPr lang="pt-BR"/>
        </a:p>
      </dgm:t>
    </dgm:pt>
    <dgm:pt modelId="{75A02166-8AEE-4682-8DB1-9713469EC3A2}" type="sibTrans" cxnId="{87BF9930-7C48-4CE6-9241-8BE67CB52654}">
      <dgm:prSet/>
      <dgm:spPr/>
      <dgm:t>
        <a:bodyPr/>
        <a:lstStyle/>
        <a:p>
          <a:endParaRPr lang="pt-BR"/>
        </a:p>
      </dgm:t>
    </dgm:pt>
    <dgm:pt modelId="{F4C354A3-E031-4C55-A95D-E1EF46F0813D}">
      <dgm:prSet phldrT="[Texto]"/>
      <dgm:spPr>
        <a:solidFill>
          <a:schemeClr val="accent2">
            <a:alpha val="50000"/>
          </a:schemeClr>
        </a:solidFill>
      </dgm:spPr>
      <dgm:t>
        <a:bodyPr/>
        <a:lstStyle/>
        <a:p>
          <a:r>
            <a:rPr lang="pt-BR" dirty="0"/>
            <a:t>Economia</a:t>
          </a:r>
        </a:p>
      </dgm:t>
    </dgm:pt>
    <dgm:pt modelId="{871EA182-9C22-42A7-AD8C-79D841BB75FF}" type="parTrans" cxnId="{BF66E801-11D2-4C6D-B7AE-9B8257A8BA94}">
      <dgm:prSet/>
      <dgm:spPr/>
      <dgm:t>
        <a:bodyPr/>
        <a:lstStyle/>
        <a:p>
          <a:endParaRPr lang="pt-BR"/>
        </a:p>
      </dgm:t>
    </dgm:pt>
    <dgm:pt modelId="{41D64BE9-14EF-4489-AA61-0B11E56C07F4}" type="sibTrans" cxnId="{BF66E801-11D2-4C6D-B7AE-9B8257A8BA94}">
      <dgm:prSet/>
      <dgm:spPr/>
      <dgm:t>
        <a:bodyPr/>
        <a:lstStyle/>
        <a:p>
          <a:endParaRPr lang="pt-BR"/>
        </a:p>
      </dgm:t>
    </dgm:pt>
    <dgm:pt modelId="{9884440A-6379-4763-8492-951DC1DD78CF}">
      <dgm:prSet phldrT="[Texto]"/>
      <dgm:spPr>
        <a:solidFill>
          <a:schemeClr val="accent2">
            <a:alpha val="50000"/>
          </a:schemeClr>
        </a:solidFill>
      </dgm:spPr>
      <dgm:t>
        <a:bodyPr/>
        <a:lstStyle/>
        <a:p>
          <a:r>
            <a:rPr lang="pt-BR" dirty="0"/>
            <a:t>Sociedade civil </a:t>
          </a:r>
        </a:p>
      </dgm:t>
    </dgm:pt>
    <dgm:pt modelId="{49774A72-0F30-46DA-8784-F66FBA5864E7}" type="parTrans" cxnId="{F3F8C6A5-0D24-4BB1-9F6E-5DBBADE2E019}">
      <dgm:prSet/>
      <dgm:spPr/>
      <dgm:t>
        <a:bodyPr/>
        <a:lstStyle/>
        <a:p>
          <a:endParaRPr lang="pt-BR"/>
        </a:p>
      </dgm:t>
    </dgm:pt>
    <dgm:pt modelId="{95CCB51B-713E-477B-B737-EF633D0600E7}" type="sibTrans" cxnId="{F3F8C6A5-0D24-4BB1-9F6E-5DBBADE2E019}">
      <dgm:prSet/>
      <dgm:spPr/>
      <dgm:t>
        <a:bodyPr/>
        <a:lstStyle/>
        <a:p>
          <a:endParaRPr lang="pt-BR"/>
        </a:p>
      </dgm:t>
    </dgm:pt>
    <dgm:pt modelId="{914490AE-6F68-4C5B-969E-DC1F396D9C65}">
      <dgm:prSet phldrT="[Texto]"/>
      <dgm:spPr>
        <a:solidFill>
          <a:schemeClr val="accent2">
            <a:alpha val="50000"/>
          </a:schemeClr>
        </a:solidFill>
      </dgm:spPr>
      <dgm:t>
        <a:bodyPr/>
        <a:lstStyle/>
        <a:p>
          <a:r>
            <a:rPr lang="pt-BR" dirty="0"/>
            <a:t>Sindicatos </a:t>
          </a:r>
        </a:p>
      </dgm:t>
    </dgm:pt>
    <dgm:pt modelId="{D9BEC1AC-015A-45F0-8C74-29291F4A378D}" type="parTrans" cxnId="{D90E3DE4-937D-4C24-8B91-604CC1798597}">
      <dgm:prSet/>
      <dgm:spPr/>
      <dgm:t>
        <a:bodyPr/>
        <a:lstStyle/>
        <a:p>
          <a:endParaRPr lang="pt-BR"/>
        </a:p>
      </dgm:t>
    </dgm:pt>
    <dgm:pt modelId="{C44D1700-322C-45C1-90A5-35C55C97EC62}" type="sibTrans" cxnId="{D90E3DE4-937D-4C24-8B91-604CC1798597}">
      <dgm:prSet/>
      <dgm:spPr/>
      <dgm:t>
        <a:bodyPr/>
        <a:lstStyle/>
        <a:p>
          <a:endParaRPr lang="pt-BR"/>
        </a:p>
      </dgm:t>
    </dgm:pt>
    <dgm:pt modelId="{39FA852F-968E-4332-AF6E-2B5BCABEFE7E}">
      <dgm:prSet phldrT="[Texto]"/>
      <dgm:spPr>
        <a:solidFill>
          <a:schemeClr val="accent2">
            <a:alpha val="50000"/>
          </a:schemeClr>
        </a:solidFill>
      </dgm:spPr>
      <dgm:t>
        <a:bodyPr/>
        <a:lstStyle/>
        <a:p>
          <a:r>
            <a:rPr lang="pt-BR" dirty="0"/>
            <a:t>Política</a:t>
          </a:r>
        </a:p>
      </dgm:t>
    </dgm:pt>
    <dgm:pt modelId="{BA78F24F-92C5-4A42-96BD-AD0FE1CE7A38}" type="parTrans" cxnId="{87FBDCCF-47C6-41A2-9FA3-6C6F17B42D4A}">
      <dgm:prSet/>
      <dgm:spPr/>
      <dgm:t>
        <a:bodyPr/>
        <a:lstStyle/>
        <a:p>
          <a:endParaRPr lang="pt-BR"/>
        </a:p>
      </dgm:t>
    </dgm:pt>
    <dgm:pt modelId="{9DBB5374-5283-4911-AEDD-453AC01F00A7}" type="sibTrans" cxnId="{87FBDCCF-47C6-41A2-9FA3-6C6F17B42D4A}">
      <dgm:prSet/>
      <dgm:spPr/>
      <dgm:t>
        <a:bodyPr/>
        <a:lstStyle/>
        <a:p>
          <a:endParaRPr lang="pt-BR"/>
        </a:p>
      </dgm:t>
    </dgm:pt>
    <dgm:pt modelId="{2F30A7BA-C300-4B35-A346-0664D1356F37}" type="pres">
      <dgm:prSet presAssocID="{54383DAE-AD21-4D20-BC1D-791B6C833B18}" presName="composite" presStyleCnt="0">
        <dgm:presLayoutVars>
          <dgm:chMax val="1"/>
          <dgm:dir/>
          <dgm:resizeHandles val="exact"/>
        </dgm:presLayoutVars>
      </dgm:prSet>
      <dgm:spPr/>
    </dgm:pt>
    <dgm:pt modelId="{D80423C0-670E-4FE9-9606-38F63C66501C}" type="pres">
      <dgm:prSet presAssocID="{54383DAE-AD21-4D20-BC1D-791B6C833B18}" presName="radial" presStyleCnt="0">
        <dgm:presLayoutVars>
          <dgm:animLvl val="ctr"/>
        </dgm:presLayoutVars>
      </dgm:prSet>
      <dgm:spPr/>
    </dgm:pt>
    <dgm:pt modelId="{A94294BB-3EF4-4A71-9149-52ECC3386E60}" type="pres">
      <dgm:prSet presAssocID="{DC18A020-E66A-4D99-ADE6-AE94B272B09D}" presName="centerShape" presStyleLbl="vennNode1" presStyleIdx="0" presStyleCnt="5" custScaleX="2000000" custScaleY="1986741" custLinFactNeighborX="-4008" custLinFactNeighborY="5932"/>
      <dgm:spPr/>
    </dgm:pt>
    <dgm:pt modelId="{F1406B19-8DA9-43A0-9532-5F798D0168B3}" type="pres">
      <dgm:prSet presAssocID="{F4C354A3-E031-4C55-A95D-E1EF46F0813D}" presName="node" presStyleLbl="vennNode1" presStyleIdx="1" presStyleCnt="5" custScaleX="660581" custScaleY="573892" custRadScaleRad="44727" custRadScaleInc="44281">
        <dgm:presLayoutVars>
          <dgm:bulletEnabled val="1"/>
        </dgm:presLayoutVars>
      </dgm:prSet>
      <dgm:spPr/>
    </dgm:pt>
    <dgm:pt modelId="{3B238815-D6EA-4730-AA1A-45E87F70567B}" type="pres">
      <dgm:prSet presAssocID="{9884440A-6379-4763-8492-951DC1DD78CF}" presName="node" presStyleLbl="vennNode1" presStyleIdx="2" presStyleCnt="5" custScaleX="683535" custScaleY="741515" custRadScaleRad="83367" custRadScaleInc="-165161">
        <dgm:presLayoutVars>
          <dgm:bulletEnabled val="1"/>
        </dgm:presLayoutVars>
      </dgm:prSet>
      <dgm:spPr/>
    </dgm:pt>
    <dgm:pt modelId="{E722D1E1-72A4-493D-8E9C-1ADFC55D8016}" type="pres">
      <dgm:prSet presAssocID="{914490AE-6F68-4C5B-969E-DC1F396D9C65}" presName="node" presStyleLbl="vennNode1" presStyleIdx="3" presStyleCnt="5" custScaleX="577284" custScaleY="725712" custRadScaleRad="49540" custRadScaleInc="25328">
        <dgm:presLayoutVars>
          <dgm:bulletEnabled val="1"/>
        </dgm:presLayoutVars>
      </dgm:prSet>
      <dgm:spPr/>
    </dgm:pt>
    <dgm:pt modelId="{B4E17A6B-3C61-47EF-A11C-5803C78F2C70}" type="pres">
      <dgm:prSet presAssocID="{39FA852F-968E-4332-AF6E-2B5BCABEFE7E}" presName="node" presStyleLbl="vennNode1" presStyleIdx="4" presStyleCnt="5" custScaleX="923674" custScaleY="1030815" custRadScaleRad="83716" custRadScaleInc="-15169">
        <dgm:presLayoutVars>
          <dgm:bulletEnabled val="1"/>
        </dgm:presLayoutVars>
      </dgm:prSet>
      <dgm:spPr/>
    </dgm:pt>
  </dgm:ptLst>
  <dgm:cxnLst>
    <dgm:cxn modelId="{BF66E801-11D2-4C6D-B7AE-9B8257A8BA94}" srcId="{DC18A020-E66A-4D99-ADE6-AE94B272B09D}" destId="{F4C354A3-E031-4C55-A95D-E1EF46F0813D}" srcOrd="0" destOrd="0" parTransId="{871EA182-9C22-42A7-AD8C-79D841BB75FF}" sibTransId="{41D64BE9-14EF-4489-AA61-0B11E56C07F4}"/>
    <dgm:cxn modelId="{86264909-4C9C-4F98-809B-B07BA0D3CA58}" type="presOf" srcId="{39FA852F-968E-4332-AF6E-2B5BCABEFE7E}" destId="{B4E17A6B-3C61-47EF-A11C-5803C78F2C70}" srcOrd="0" destOrd="0" presId="urn:microsoft.com/office/officeart/2005/8/layout/radial3"/>
    <dgm:cxn modelId="{87BF9930-7C48-4CE6-9241-8BE67CB52654}" srcId="{54383DAE-AD21-4D20-BC1D-791B6C833B18}" destId="{DC18A020-E66A-4D99-ADE6-AE94B272B09D}" srcOrd="0" destOrd="0" parTransId="{C83F39C3-7E1C-4AAD-8BF3-3EB3AA423404}" sibTransId="{75A02166-8AEE-4682-8DB1-9713469EC3A2}"/>
    <dgm:cxn modelId="{B2CA245C-8139-47F5-838E-F1D24283E375}" type="presOf" srcId="{54383DAE-AD21-4D20-BC1D-791B6C833B18}" destId="{2F30A7BA-C300-4B35-A346-0664D1356F37}" srcOrd="0" destOrd="0" presId="urn:microsoft.com/office/officeart/2005/8/layout/radial3"/>
    <dgm:cxn modelId="{69CBB567-C8DA-4AED-BC41-76EAFE359615}" type="presOf" srcId="{914490AE-6F68-4C5B-969E-DC1F396D9C65}" destId="{E722D1E1-72A4-493D-8E9C-1ADFC55D8016}" srcOrd="0" destOrd="0" presId="urn:microsoft.com/office/officeart/2005/8/layout/radial3"/>
    <dgm:cxn modelId="{3900B854-2F3C-44B8-A652-BD1ABFBFFEB4}" type="presOf" srcId="{F4C354A3-E031-4C55-A95D-E1EF46F0813D}" destId="{F1406B19-8DA9-43A0-9532-5F798D0168B3}" srcOrd="0" destOrd="0" presId="urn:microsoft.com/office/officeart/2005/8/layout/radial3"/>
    <dgm:cxn modelId="{70DFBB5A-2A25-4326-B206-94C201F8100B}" type="presOf" srcId="{9884440A-6379-4763-8492-951DC1DD78CF}" destId="{3B238815-D6EA-4730-AA1A-45E87F70567B}" srcOrd="0" destOrd="0" presId="urn:microsoft.com/office/officeart/2005/8/layout/radial3"/>
    <dgm:cxn modelId="{94D61086-B3BF-4901-B8E5-510F370C95C3}" type="presOf" srcId="{DC18A020-E66A-4D99-ADE6-AE94B272B09D}" destId="{A94294BB-3EF4-4A71-9149-52ECC3386E60}" srcOrd="0" destOrd="0" presId="urn:microsoft.com/office/officeart/2005/8/layout/radial3"/>
    <dgm:cxn modelId="{F3F8C6A5-0D24-4BB1-9F6E-5DBBADE2E019}" srcId="{DC18A020-E66A-4D99-ADE6-AE94B272B09D}" destId="{9884440A-6379-4763-8492-951DC1DD78CF}" srcOrd="1" destOrd="0" parTransId="{49774A72-0F30-46DA-8784-F66FBA5864E7}" sibTransId="{95CCB51B-713E-477B-B737-EF633D0600E7}"/>
    <dgm:cxn modelId="{87FBDCCF-47C6-41A2-9FA3-6C6F17B42D4A}" srcId="{DC18A020-E66A-4D99-ADE6-AE94B272B09D}" destId="{39FA852F-968E-4332-AF6E-2B5BCABEFE7E}" srcOrd="3" destOrd="0" parTransId="{BA78F24F-92C5-4A42-96BD-AD0FE1CE7A38}" sibTransId="{9DBB5374-5283-4911-AEDD-453AC01F00A7}"/>
    <dgm:cxn modelId="{D90E3DE4-937D-4C24-8B91-604CC1798597}" srcId="{DC18A020-E66A-4D99-ADE6-AE94B272B09D}" destId="{914490AE-6F68-4C5B-969E-DC1F396D9C65}" srcOrd="2" destOrd="0" parTransId="{D9BEC1AC-015A-45F0-8C74-29291F4A378D}" sibTransId="{C44D1700-322C-45C1-90A5-35C55C97EC62}"/>
    <dgm:cxn modelId="{5EE00D83-2960-433F-B338-60D3E014CE48}" type="presParOf" srcId="{2F30A7BA-C300-4B35-A346-0664D1356F37}" destId="{D80423C0-670E-4FE9-9606-38F63C66501C}" srcOrd="0" destOrd="0" presId="urn:microsoft.com/office/officeart/2005/8/layout/radial3"/>
    <dgm:cxn modelId="{4553525C-C795-4FBA-9F5F-3FD6243B9B10}" type="presParOf" srcId="{D80423C0-670E-4FE9-9606-38F63C66501C}" destId="{A94294BB-3EF4-4A71-9149-52ECC3386E60}" srcOrd="0" destOrd="0" presId="urn:microsoft.com/office/officeart/2005/8/layout/radial3"/>
    <dgm:cxn modelId="{AF680A28-686F-4568-A7E0-39D8785F35F3}" type="presParOf" srcId="{D80423C0-670E-4FE9-9606-38F63C66501C}" destId="{F1406B19-8DA9-43A0-9532-5F798D0168B3}" srcOrd="1" destOrd="0" presId="urn:microsoft.com/office/officeart/2005/8/layout/radial3"/>
    <dgm:cxn modelId="{34E2897D-F629-4686-9F1F-BB9BDA15DAA4}" type="presParOf" srcId="{D80423C0-670E-4FE9-9606-38F63C66501C}" destId="{3B238815-D6EA-4730-AA1A-45E87F70567B}" srcOrd="2" destOrd="0" presId="urn:microsoft.com/office/officeart/2005/8/layout/radial3"/>
    <dgm:cxn modelId="{13B24FD4-CF60-472F-B5C3-E62CF0AE6FB7}" type="presParOf" srcId="{D80423C0-670E-4FE9-9606-38F63C66501C}" destId="{E722D1E1-72A4-493D-8E9C-1ADFC55D8016}" srcOrd="3" destOrd="0" presId="urn:microsoft.com/office/officeart/2005/8/layout/radial3"/>
    <dgm:cxn modelId="{41385B18-DCF5-452A-9400-78CA0541CE85}" type="presParOf" srcId="{D80423C0-670E-4FE9-9606-38F63C66501C}" destId="{B4E17A6B-3C61-47EF-A11C-5803C78F2C70}" srcOrd="4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D089B3EE-DE6C-466A-A082-CE20C5E38AA9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C1FB7D0E-2F12-4C84-B0B9-D56F1445587B}">
      <dgm:prSet/>
      <dgm:spPr/>
      <dgm:t>
        <a:bodyPr/>
        <a:lstStyle/>
        <a:p>
          <a:r>
            <a:rPr lang="pt-BR"/>
            <a:t>1-Salário mínimo</a:t>
          </a:r>
          <a:endParaRPr lang="en-US"/>
        </a:p>
      </dgm:t>
    </dgm:pt>
    <dgm:pt modelId="{1E022FC4-4073-41FA-A79B-A0F4B2DFFE17}" type="parTrans" cxnId="{9BF5CEEB-8412-4BDE-8644-47BEEB41BCE1}">
      <dgm:prSet/>
      <dgm:spPr/>
      <dgm:t>
        <a:bodyPr/>
        <a:lstStyle/>
        <a:p>
          <a:endParaRPr lang="en-US"/>
        </a:p>
      </dgm:t>
    </dgm:pt>
    <dgm:pt modelId="{E43FC64E-9A42-4A66-8F59-3BBA618004DB}" type="sibTrans" cxnId="{9BF5CEEB-8412-4BDE-8644-47BEEB41BCE1}">
      <dgm:prSet/>
      <dgm:spPr/>
      <dgm:t>
        <a:bodyPr/>
        <a:lstStyle/>
        <a:p>
          <a:endParaRPr lang="en-US"/>
        </a:p>
      </dgm:t>
    </dgm:pt>
    <dgm:pt modelId="{4930591B-062A-458B-AAA8-2CA07BDFF90D}">
      <dgm:prSet/>
      <dgm:spPr/>
      <dgm:t>
        <a:bodyPr/>
        <a:lstStyle/>
        <a:p>
          <a:r>
            <a:rPr lang="pt-BR"/>
            <a:t>2- Educação pública</a:t>
          </a:r>
          <a:endParaRPr lang="en-US"/>
        </a:p>
      </dgm:t>
    </dgm:pt>
    <dgm:pt modelId="{A82B63FC-6027-4C09-8F01-AB0497C2EE21}" type="parTrans" cxnId="{E392353C-4E89-4EA1-91D2-13C9C5A1CD96}">
      <dgm:prSet/>
      <dgm:spPr/>
      <dgm:t>
        <a:bodyPr/>
        <a:lstStyle/>
        <a:p>
          <a:endParaRPr lang="en-US"/>
        </a:p>
      </dgm:t>
    </dgm:pt>
    <dgm:pt modelId="{A754446E-E276-4C86-8396-0B7F8EF619D8}" type="sibTrans" cxnId="{E392353C-4E89-4EA1-91D2-13C9C5A1CD96}">
      <dgm:prSet/>
      <dgm:spPr/>
      <dgm:t>
        <a:bodyPr/>
        <a:lstStyle/>
        <a:p>
          <a:endParaRPr lang="en-US"/>
        </a:p>
      </dgm:t>
    </dgm:pt>
    <dgm:pt modelId="{4CF5C2F6-1545-4AAE-8E66-96D0F3D3734E}">
      <dgm:prSet/>
      <dgm:spPr/>
      <dgm:t>
        <a:bodyPr/>
        <a:lstStyle/>
        <a:p>
          <a:r>
            <a:rPr lang="pt-BR"/>
            <a:t>3- Saúde pública</a:t>
          </a:r>
          <a:endParaRPr lang="en-US"/>
        </a:p>
      </dgm:t>
    </dgm:pt>
    <dgm:pt modelId="{D8636E38-44D4-456D-8AF7-D8E20FECFFF2}" type="parTrans" cxnId="{4F4C2174-C135-4560-B68A-B8539D6DE6D7}">
      <dgm:prSet/>
      <dgm:spPr/>
      <dgm:t>
        <a:bodyPr/>
        <a:lstStyle/>
        <a:p>
          <a:endParaRPr lang="en-US"/>
        </a:p>
      </dgm:t>
    </dgm:pt>
    <dgm:pt modelId="{788F3FD2-0BD2-4BA4-8FEB-289CBDAFBF7E}" type="sibTrans" cxnId="{4F4C2174-C135-4560-B68A-B8539D6DE6D7}">
      <dgm:prSet/>
      <dgm:spPr/>
      <dgm:t>
        <a:bodyPr/>
        <a:lstStyle/>
        <a:p>
          <a:endParaRPr lang="en-US"/>
        </a:p>
      </dgm:t>
    </dgm:pt>
    <dgm:pt modelId="{A40432C2-FE4F-4BA7-ABD1-FBADA2D57F37}">
      <dgm:prSet/>
      <dgm:spPr/>
      <dgm:t>
        <a:bodyPr/>
        <a:lstStyle/>
        <a:p>
          <a:r>
            <a:rPr lang="pt-BR"/>
            <a:t>4- Regulação na economia, como por exemplo a criação de estatais </a:t>
          </a:r>
          <a:endParaRPr lang="en-US"/>
        </a:p>
      </dgm:t>
    </dgm:pt>
    <dgm:pt modelId="{1A99D63C-37CF-4DDD-B2F8-1A4309116C88}" type="parTrans" cxnId="{D8907B02-E4C8-4022-BBF3-671E6D173179}">
      <dgm:prSet/>
      <dgm:spPr/>
      <dgm:t>
        <a:bodyPr/>
        <a:lstStyle/>
        <a:p>
          <a:endParaRPr lang="en-US"/>
        </a:p>
      </dgm:t>
    </dgm:pt>
    <dgm:pt modelId="{BDF73318-BDFB-4350-8040-1F4CEA6B0F87}" type="sibTrans" cxnId="{D8907B02-E4C8-4022-BBF3-671E6D173179}">
      <dgm:prSet/>
      <dgm:spPr/>
      <dgm:t>
        <a:bodyPr/>
        <a:lstStyle/>
        <a:p>
          <a:endParaRPr lang="en-US"/>
        </a:p>
      </dgm:t>
    </dgm:pt>
    <dgm:pt modelId="{46210DCE-D293-4662-A983-D2D971E8C709}" type="pres">
      <dgm:prSet presAssocID="{D089B3EE-DE6C-466A-A082-CE20C5E38AA9}" presName="linear" presStyleCnt="0">
        <dgm:presLayoutVars>
          <dgm:animLvl val="lvl"/>
          <dgm:resizeHandles val="exact"/>
        </dgm:presLayoutVars>
      </dgm:prSet>
      <dgm:spPr/>
    </dgm:pt>
    <dgm:pt modelId="{2CCF950A-A725-4E81-9DAF-DB499F0E2A36}" type="pres">
      <dgm:prSet presAssocID="{C1FB7D0E-2F12-4C84-B0B9-D56F1445587B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B017C4CF-61A1-46EA-BF9C-3F51D4AD0EC8}" type="pres">
      <dgm:prSet presAssocID="{E43FC64E-9A42-4A66-8F59-3BBA618004DB}" presName="spacer" presStyleCnt="0"/>
      <dgm:spPr/>
    </dgm:pt>
    <dgm:pt modelId="{F258470A-2B59-4188-8C84-FFFDA31FCB15}" type="pres">
      <dgm:prSet presAssocID="{4930591B-062A-458B-AAA8-2CA07BDFF90D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2893234D-2E8D-4348-89CD-15B86A737A80}" type="pres">
      <dgm:prSet presAssocID="{A754446E-E276-4C86-8396-0B7F8EF619D8}" presName="spacer" presStyleCnt="0"/>
      <dgm:spPr/>
    </dgm:pt>
    <dgm:pt modelId="{EE5AE7F8-0E8D-461F-B2D6-496D2C6F4CF0}" type="pres">
      <dgm:prSet presAssocID="{4CF5C2F6-1545-4AAE-8E66-96D0F3D3734E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FE5F63F1-E142-4445-9CF4-8BD9888D0B3C}" type="pres">
      <dgm:prSet presAssocID="{788F3FD2-0BD2-4BA4-8FEB-289CBDAFBF7E}" presName="spacer" presStyleCnt="0"/>
      <dgm:spPr/>
    </dgm:pt>
    <dgm:pt modelId="{00A2DEC4-461A-4431-B273-4BA4DD2B2F57}" type="pres">
      <dgm:prSet presAssocID="{A40432C2-FE4F-4BA7-ABD1-FBADA2D57F37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D8907B02-E4C8-4022-BBF3-671E6D173179}" srcId="{D089B3EE-DE6C-466A-A082-CE20C5E38AA9}" destId="{A40432C2-FE4F-4BA7-ABD1-FBADA2D57F37}" srcOrd="3" destOrd="0" parTransId="{1A99D63C-37CF-4DDD-B2F8-1A4309116C88}" sibTransId="{BDF73318-BDFB-4350-8040-1F4CEA6B0F87}"/>
    <dgm:cxn modelId="{31EACA07-51C4-4759-A0EB-8BF558462013}" type="presOf" srcId="{4930591B-062A-458B-AAA8-2CA07BDFF90D}" destId="{F258470A-2B59-4188-8C84-FFFDA31FCB15}" srcOrd="0" destOrd="0" presId="urn:microsoft.com/office/officeart/2005/8/layout/vList2"/>
    <dgm:cxn modelId="{7D8D1B0D-C7AB-42B2-8927-8108459D8F17}" type="presOf" srcId="{D089B3EE-DE6C-466A-A082-CE20C5E38AA9}" destId="{46210DCE-D293-4662-A983-D2D971E8C709}" srcOrd="0" destOrd="0" presId="urn:microsoft.com/office/officeart/2005/8/layout/vList2"/>
    <dgm:cxn modelId="{1EE5D437-7D8D-47E6-BCE3-120BBE2500FB}" type="presOf" srcId="{C1FB7D0E-2F12-4C84-B0B9-D56F1445587B}" destId="{2CCF950A-A725-4E81-9DAF-DB499F0E2A36}" srcOrd="0" destOrd="0" presId="urn:microsoft.com/office/officeart/2005/8/layout/vList2"/>
    <dgm:cxn modelId="{E392353C-4E89-4EA1-91D2-13C9C5A1CD96}" srcId="{D089B3EE-DE6C-466A-A082-CE20C5E38AA9}" destId="{4930591B-062A-458B-AAA8-2CA07BDFF90D}" srcOrd="1" destOrd="0" parTransId="{A82B63FC-6027-4C09-8F01-AB0497C2EE21}" sibTransId="{A754446E-E276-4C86-8396-0B7F8EF619D8}"/>
    <dgm:cxn modelId="{4F4C2174-C135-4560-B68A-B8539D6DE6D7}" srcId="{D089B3EE-DE6C-466A-A082-CE20C5E38AA9}" destId="{4CF5C2F6-1545-4AAE-8E66-96D0F3D3734E}" srcOrd="2" destOrd="0" parTransId="{D8636E38-44D4-456D-8AF7-D8E20FECFFF2}" sibTransId="{788F3FD2-0BD2-4BA4-8FEB-289CBDAFBF7E}"/>
    <dgm:cxn modelId="{4C965DCF-3212-4E75-A192-D63CA21D8622}" type="presOf" srcId="{A40432C2-FE4F-4BA7-ABD1-FBADA2D57F37}" destId="{00A2DEC4-461A-4431-B273-4BA4DD2B2F57}" srcOrd="0" destOrd="0" presId="urn:microsoft.com/office/officeart/2005/8/layout/vList2"/>
    <dgm:cxn modelId="{027685EA-9ABC-4832-B161-BD8ED8B1CE44}" type="presOf" srcId="{4CF5C2F6-1545-4AAE-8E66-96D0F3D3734E}" destId="{EE5AE7F8-0E8D-461F-B2D6-496D2C6F4CF0}" srcOrd="0" destOrd="0" presId="urn:microsoft.com/office/officeart/2005/8/layout/vList2"/>
    <dgm:cxn modelId="{9BF5CEEB-8412-4BDE-8644-47BEEB41BCE1}" srcId="{D089B3EE-DE6C-466A-A082-CE20C5E38AA9}" destId="{C1FB7D0E-2F12-4C84-B0B9-D56F1445587B}" srcOrd="0" destOrd="0" parTransId="{1E022FC4-4073-41FA-A79B-A0F4B2DFFE17}" sibTransId="{E43FC64E-9A42-4A66-8F59-3BBA618004DB}"/>
    <dgm:cxn modelId="{8CCC3C5E-9922-433C-A82D-1492913FEB29}" type="presParOf" srcId="{46210DCE-D293-4662-A983-D2D971E8C709}" destId="{2CCF950A-A725-4E81-9DAF-DB499F0E2A36}" srcOrd="0" destOrd="0" presId="urn:microsoft.com/office/officeart/2005/8/layout/vList2"/>
    <dgm:cxn modelId="{7BE79AEB-F950-4F45-BED3-66F7CC8DD30F}" type="presParOf" srcId="{46210DCE-D293-4662-A983-D2D971E8C709}" destId="{B017C4CF-61A1-46EA-BF9C-3F51D4AD0EC8}" srcOrd="1" destOrd="0" presId="urn:microsoft.com/office/officeart/2005/8/layout/vList2"/>
    <dgm:cxn modelId="{5B911A89-1429-43A2-B3B1-ABBBC1D6CCC3}" type="presParOf" srcId="{46210DCE-D293-4662-A983-D2D971E8C709}" destId="{F258470A-2B59-4188-8C84-FFFDA31FCB15}" srcOrd="2" destOrd="0" presId="urn:microsoft.com/office/officeart/2005/8/layout/vList2"/>
    <dgm:cxn modelId="{60927528-8A4F-4FAA-B633-5F4087D4F814}" type="presParOf" srcId="{46210DCE-D293-4662-A983-D2D971E8C709}" destId="{2893234D-2E8D-4348-89CD-15B86A737A80}" srcOrd="3" destOrd="0" presId="urn:microsoft.com/office/officeart/2005/8/layout/vList2"/>
    <dgm:cxn modelId="{98493BDD-FC53-4CF5-9282-EF71D1D0E15D}" type="presParOf" srcId="{46210DCE-D293-4662-A983-D2D971E8C709}" destId="{EE5AE7F8-0E8D-461F-B2D6-496D2C6F4CF0}" srcOrd="4" destOrd="0" presId="urn:microsoft.com/office/officeart/2005/8/layout/vList2"/>
    <dgm:cxn modelId="{000ECA37-2D33-4413-8562-6F76E2D81026}" type="presParOf" srcId="{46210DCE-D293-4662-A983-D2D971E8C709}" destId="{FE5F63F1-E142-4445-9CF4-8BD9888D0B3C}" srcOrd="5" destOrd="0" presId="urn:microsoft.com/office/officeart/2005/8/layout/vList2"/>
    <dgm:cxn modelId="{D94B3E3E-EDCF-4ECC-BFDD-5B20AC04B6F6}" type="presParOf" srcId="{46210DCE-D293-4662-A983-D2D971E8C709}" destId="{00A2DEC4-461A-4431-B273-4BA4DD2B2F57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F8B3EC67-A155-4FDC-9472-7B35CCDFECEA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5942129B-1B3C-41B9-8F62-A13D2FEB99DC}">
      <dgm:prSet/>
      <dgm:spPr/>
      <dgm:t>
        <a:bodyPr/>
        <a:lstStyle/>
        <a:p>
          <a:r>
            <a:rPr lang="pt-BR"/>
            <a:t>Democracia- demokratia; </a:t>
          </a:r>
          <a:r>
            <a:rPr lang="pt-BR" i="1"/>
            <a:t>demos</a:t>
          </a:r>
          <a:r>
            <a:rPr lang="pt-BR"/>
            <a:t>(povo) e </a:t>
          </a:r>
          <a:r>
            <a:rPr lang="pt-BR" i="1"/>
            <a:t>kratos</a:t>
          </a:r>
          <a:r>
            <a:rPr lang="pt-BR"/>
            <a:t>(poder)</a:t>
          </a:r>
          <a:endParaRPr lang="en-US"/>
        </a:p>
      </dgm:t>
    </dgm:pt>
    <dgm:pt modelId="{46232AD8-50F6-456D-B14D-E7A946B86753}" type="parTrans" cxnId="{1014BBF6-1EDB-47F0-928C-B451B47B7C3A}">
      <dgm:prSet/>
      <dgm:spPr/>
      <dgm:t>
        <a:bodyPr/>
        <a:lstStyle/>
        <a:p>
          <a:endParaRPr lang="en-US"/>
        </a:p>
      </dgm:t>
    </dgm:pt>
    <dgm:pt modelId="{263DC174-73DE-410C-AE10-9E916FF74A49}" type="sibTrans" cxnId="{1014BBF6-1EDB-47F0-928C-B451B47B7C3A}">
      <dgm:prSet/>
      <dgm:spPr/>
      <dgm:t>
        <a:bodyPr/>
        <a:lstStyle/>
        <a:p>
          <a:endParaRPr lang="en-US"/>
        </a:p>
      </dgm:t>
    </dgm:pt>
    <dgm:pt modelId="{C690AB04-F0BF-4656-86E6-45555C73E321}">
      <dgm:prSet/>
      <dgm:spPr/>
      <dgm:t>
        <a:bodyPr/>
        <a:lstStyle/>
        <a:p>
          <a:r>
            <a:rPr lang="pt-BR" dirty="0"/>
            <a:t>A democracia é , um regime político que supõe o governo direto ou indireto da população mediante eleições regulares de cargos administrativos do país.</a:t>
          </a:r>
          <a:endParaRPr lang="en-US" dirty="0"/>
        </a:p>
      </dgm:t>
    </dgm:pt>
    <dgm:pt modelId="{7CC3E50F-EC5A-4134-AB36-F7CCAFAC614A}" type="parTrans" cxnId="{891169A2-5D4E-4F1A-8998-C437A673B437}">
      <dgm:prSet/>
      <dgm:spPr/>
      <dgm:t>
        <a:bodyPr/>
        <a:lstStyle/>
        <a:p>
          <a:endParaRPr lang="en-US"/>
        </a:p>
      </dgm:t>
    </dgm:pt>
    <dgm:pt modelId="{FA38055A-3797-4FD2-A7C8-1569B2F334EF}" type="sibTrans" cxnId="{891169A2-5D4E-4F1A-8998-C437A673B437}">
      <dgm:prSet/>
      <dgm:spPr/>
      <dgm:t>
        <a:bodyPr/>
        <a:lstStyle/>
        <a:p>
          <a:endParaRPr lang="en-US"/>
        </a:p>
      </dgm:t>
    </dgm:pt>
    <dgm:pt modelId="{B25D298B-87E2-4D48-A052-40B06FB1878D}" type="pres">
      <dgm:prSet presAssocID="{F8B3EC67-A155-4FDC-9472-7B35CCDFECEA}" presName="linear" presStyleCnt="0">
        <dgm:presLayoutVars>
          <dgm:animLvl val="lvl"/>
          <dgm:resizeHandles val="exact"/>
        </dgm:presLayoutVars>
      </dgm:prSet>
      <dgm:spPr/>
    </dgm:pt>
    <dgm:pt modelId="{0C68B3D5-88CC-4F8C-8323-7E009F035217}" type="pres">
      <dgm:prSet presAssocID="{5942129B-1B3C-41B9-8F62-A13D2FEB99DC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D53162D7-886A-4264-B178-EFE931E071FC}" type="pres">
      <dgm:prSet presAssocID="{263DC174-73DE-410C-AE10-9E916FF74A49}" presName="spacer" presStyleCnt="0"/>
      <dgm:spPr/>
    </dgm:pt>
    <dgm:pt modelId="{EE794B3C-ADEC-4DE7-80C9-0EBB9BEFB75F}" type="pres">
      <dgm:prSet presAssocID="{C690AB04-F0BF-4656-86E6-45555C73E321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235E6546-2E7A-431F-BED0-55D0204EA026}" type="presOf" srcId="{F8B3EC67-A155-4FDC-9472-7B35CCDFECEA}" destId="{B25D298B-87E2-4D48-A052-40B06FB1878D}" srcOrd="0" destOrd="0" presId="urn:microsoft.com/office/officeart/2005/8/layout/vList2"/>
    <dgm:cxn modelId="{891169A2-5D4E-4F1A-8998-C437A673B437}" srcId="{F8B3EC67-A155-4FDC-9472-7B35CCDFECEA}" destId="{C690AB04-F0BF-4656-86E6-45555C73E321}" srcOrd="1" destOrd="0" parTransId="{7CC3E50F-EC5A-4134-AB36-F7CCAFAC614A}" sibTransId="{FA38055A-3797-4FD2-A7C8-1569B2F334EF}"/>
    <dgm:cxn modelId="{22BCF7CA-CBA7-4328-A827-9781005EF33C}" type="presOf" srcId="{5942129B-1B3C-41B9-8F62-A13D2FEB99DC}" destId="{0C68B3D5-88CC-4F8C-8323-7E009F035217}" srcOrd="0" destOrd="0" presId="urn:microsoft.com/office/officeart/2005/8/layout/vList2"/>
    <dgm:cxn modelId="{DCE428ED-354A-4E06-B9E8-9E923A3B89A3}" type="presOf" srcId="{C690AB04-F0BF-4656-86E6-45555C73E321}" destId="{EE794B3C-ADEC-4DE7-80C9-0EBB9BEFB75F}" srcOrd="0" destOrd="0" presId="urn:microsoft.com/office/officeart/2005/8/layout/vList2"/>
    <dgm:cxn modelId="{1014BBF6-1EDB-47F0-928C-B451B47B7C3A}" srcId="{F8B3EC67-A155-4FDC-9472-7B35CCDFECEA}" destId="{5942129B-1B3C-41B9-8F62-A13D2FEB99DC}" srcOrd="0" destOrd="0" parTransId="{46232AD8-50F6-456D-B14D-E7A946B86753}" sibTransId="{263DC174-73DE-410C-AE10-9E916FF74A49}"/>
    <dgm:cxn modelId="{99779459-376B-4865-BF9F-99E6B91FE7C1}" type="presParOf" srcId="{B25D298B-87E2-4D48-A052-40B06FB1878D}" destId="{0C68B3D5-88CC-4F8C-8323-7E009F035217}" srcOrd="0" destOrd="0" presId="urn:microsoft.com/office/officeart/2005/8/layout/vList2"/>
    <dgm:cxn modelId="{AC796104-9162-49E5-B72D-055CECF88E78}" type="presParOf" srcId="{B25D298B-87E2-4D48-A052-40B06FB1878D}" destId="{D53162D7-886A-4264-B178-EFE931E071FC}" srcOrd="1" destOrd="0" presId="urn:microsoft.com/office/officeart/2005/8/layout/vList2"/>
    <dgm:cxn modelId="{F631C5F2-AE86-433B-A068-1A5DAC09EF60}" type="presParOf" srcId="{B25D298B-87E2-4D48-A052-40B06FB1878D}" destId="{EE794B3C-ADEC-4DE7-80C9-0EBB9BEFB75F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CA11AC-66FA-42B5-B8B9-2E8688F0B52A}">
      <dsp:nvSpPr>
        <dsp:cNvPr id="0" name=""/>
        <dsp:cNvSpPr/>
      </dsp:nvSpPr>
      <dsp:spPr>
        <a:xfrm>
          <a:off x="0" y="17675"/>
          <a:ext cx="6489509" cy="151164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800" kern="1200"/>
            <a:t>O Estado é o monopólio legítimo da violência</a:t>
          </a:r>
          <a:endParaRPr lang="en-US" sz="3800" kern="1200"/>
        </a:p>
      </dsp:txBody>
      <dsp:txXfrm>
        <a:off x="73792" y="91467"/>
        <a:ext cx="6341925" cy="1364056"/>
      </dsp:txXfrm>
    </dsp:sp>
    <dsp:sp modelId="{8CBF3D23-A1C4-4F16-8D77-1CF02CE3889C}">
      <dsp:nvSpPr>
        <dsp:cNvPr id="0" name=""/>
        <dsp:cNvSpPr/>
      </dsp:nvSpPr>
      <dsp:spPr>
        <a:xfrm>
          <a:off x="0" y="1638755"/>
          <a:ext cx="6489509" cy="1511640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800" kern="1200"/>
            <a:t>Características:</a:t>
          </a:r>
          <a:endParaRPr lang="en-US" sz="3800" kern="1200"/>
        </a:p>
      </dsp:txBody>
      <dsp:txXfrm>
        <a:off x="73792" y="1712547"/>
        <a:ext cx="6341925" cy="1364056"/>
      </dsp:txXfrm>
    </dsp:sp>
    <dsp:sp modelId="{E8786AE8-87AD-49C5-A166-CDD281E2589B}">
      <dsp:nvSpPr>
        <dsp:cNvPr id="0" name=""/>
        <dsp:cNvSpPr/>
      </dsp:nvSpPr>
      <dsp:spPr>
        <a:xfrm>
          <a:off x="0" y="3150395"/>
          <a:ext cx="6489509" cy="20844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6042" tIns="48260" rIns="270256" bIns="48260" numCol="1" spcCol="1270" anchor="t" anchorCtr="0">
          <a:noAutofit/>
        </a:bodyPr>
        <a:lstStyle/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pt-BR" sz="3000" kern="1200" dirty="0"/>
            <a:t>Forças armadas</a:t>
          </a:r>
          <a:endParaRPr lang="en-US" sz="3000" kern="1200" dirty="0"/>
        </a:p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pt-BR" sz="3000" kern="1200"/>
            <a:t>Estrutura jurídica </a:t>
          </a:r>
          <a:endParaRPr lang="en-US" sz="3000" kern="1200"/>
        </a:p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pt-BR" sz="3000" kern="1200"/>
            <a:t>Cobrança de impostos </a:t>
          </a:r>
          <a:endParaRPr lang="en-US" sz="3000" kern="1200"/>
        </a:p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pt-BR" sz="3000" kern="1200"/>
            <a:t>Corpo burocrático administrativo</a:t>
          </a:r>
          <a:endParaRPr lang="en-US" sz="3000" kern="1200"/>
        </a:p>
      </dsp:txBody>
      <dsp:txXfrm>
        <a:off x="0" y="3150395"/>
        <a:ext cx="6489509" cy="2084490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3DE09D-D88F-4673-A83F-31EAB133EAC0}">
      <dsp:nvSpPr>
        <dsp:cNvPr id="0" name=""/>
        <dsp:cNvSpPr/>
      </dsp:nvSpPr>
      <dsp:spPr>
        <a:xfrm>
          <a:off x="3286" y="56755"/>
          <a:ext cx="3203971" cy="795597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89408" rIns="156464" bIns="89408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200" kern="1200"/>
            <a:t>1- Democracia direta:  </a:t>
          </a:r>
          <a:endParaRPr lang="en-US" sz="2200" kern="1200"/>
        </a:p>
      </dsp:txBody>
      <dsp:txXfrm>
        <a:off x="3286" y="56755"/>
        <a:ext cx="3203971" cy="795597"/>
      </dsp:txXfrm>
    </dsp:sp>
    <dsp:sp modelId="{D5DAC142-928B-4D69-A136-AF7E564C0E4E}">
      <dsp:nvSpPr>
        <dsp:cNvPr id="0" name=""/>
        <dsp:cNvSpPr/>
      </dsp:nvSpPr>
      <dsp:spPr>
        <a:xfrm>
          <a:off x="3286" y="852352"/>
          <a:ext cx="3203971" cy="3442230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348" tIns="117348" rIns="156464" bIns="176022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2200" kern="1200"/>
            <a:t>Modelo em que todos os cidadãos participam ativamente das decisões</a:t>
          </a:r>
          <a:endParaRPr lang="en-US" sz="2200" kern="120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2200" kern="1200"/>
            <a:t>Tem sua origem na Grécia clássica</a:t>
          </a:r>
          <a:endParaRPr lang="en-US" sz="2200" kern="120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2200" kern="1200"/>
            <a:t>Decisões são tomadas em assembléia pública</a:t>
          </a:r>
          <a:endParaRPr lang="en-US" sz="2200" kern="1200"/>
        </a:p>
      </dsp:txBody>
      <dsp:txXfrm>
        <a:off x="3286" y="852352"/>
        <a:ext cx="3203971" cy="3442230"/>
      </dsp:txXfrm>
    </dsp:sp>
    <dsp:sp modelId="{B6120445-24C8-4E62-A854-53A5E2E1D1C1}">
      <dsp:nvSpPr>
        <dsp:cNvPr id="0" name=""/>
        <dsp:cNvSpPr/>
      </dsp:nvSpPr>
      <dsp:spPr>
        <a:xfrm>
          <a:off x="3655814" y="56755"/>
          <a:ext cx="3203971" cy="795597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89408" rIns="156464" bIns="89408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200" kern="1200"/>
            <a:t>2- Democracia representativa: </a:t>
          </a:r>
          <a:endParaRPr lang="en-US" sz="2200" kern="1200"/>
        </a:p>
      </dsp:txBody>
      <dsp:txXfrm>
        <a:off x="3655814" y="56755"/>
        <a:ext cx="3203971" cy="795597"/>
      </dsp:txXfrm>
    </dsp:sp>
    <dsp:sp modelId="{EB2C5896-5C06-414E-AD8C-DEFFBE1FE8BE}">
      <dsp:nvSpPr>
        <dsp:cNvPr id="0" name=""/>
        <dsp:cNvSpPr/>
      </dsp:nvSpPr>
      <dsp:spPr>
        <a:xfrm>
          <a:off x="3655814" y="852352"/>
          <a:ext cx="3203971" cy="3442230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348" tIns="117348" rIns="156464" bIns="176022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2200" kern="1200"/>
            <a:t>Modelo se caracteriza pela eleição de representantes eleitos pelos cidadãos </a:t>
          </a:r>
          <a:endParaRPr lang="en-US" sz="2200" kern="120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2200" kern="1200"/>
            <a:t>Participação é indireta, formal, periódica e se expressa por instituições eleitorais </a:t>
          </a:r>
          <a:endParaRPr lang="en-US" sz="2200" kern="1200"/>
        </a:p>
      </dsp:txBody>
      <dsp:txXfrm>
        <a:off x="3655814" y="852352"/>
        <a:ext cx="3203971" cy="3442230"/>
      </dsp:txXfrm>
    </dsp:sp>
    <dsp:sp modelId="{2A6DB8D3-F30A-4861-8AFA-C82BACA84A6A}">
      <dsp:nvSpPr>
        <dsp:cNvPr id="0" name=""/>
        <dsp:cNvSpPr/>
      </dsp:nvSpPr>
      <dsp:spPr>
        <a:xfrm>
          <a:off x="7308342" y="56755"/>
          <a:ext cx="3203971" cy="795597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89408" rIns="156464" bIns="89408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200" kern="1200"/>
            <a:t>3- Democracia participativa:  </a:t>
          </a:r>
          <a:endParaRPr lang="en-US" sz="2200" kern="1200"/>
        </a:p>
      </dsp:txBody>
      <dsp:txXfrm>
        <a:off x="7308342" y="56755"/>
        <a:ext cx="3203971" cy="795597"/>
      </dsp:txXfrm>
    </dsp:sp>
    <dsp:sp modelId="{9BC01C37-6747-42BD-8065-29F1D17F734E}">
      <dsp:nvSpPr>
        <dsp:cNvPr id="0" name=""/>
        <dsp:cNvSpPr/>
      </dsp:nvSpPr>
      <dsp:spPr>
        <a:xfrm>
          <a:off x="7308342" y="852352"/>
          <a:ext cx="3203971" cy="3442230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348" tIns="117348" rIns="156464" bIns="176022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2200" kern="1200"/>
            <a:t>A democracia participativa surge para atenuar as deficiências do sistema representativo, buscando ampliar a participação cidadã nos assuntos públicos.</a:t>
          </a:r>
          <a:endParaRPr lang="en-US" sz="2200" kern="120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2200" kern="1200"/>
            <a:t>Ex: Orçamento participativo</a:t>
          </a:r>
          <a:endParaRPr lang="en-US" sz="2200" kern="1200"/>
        </a:p>
      </dsp:txBody>
      <dsp:txXfrm>
        <a:off x="7308342" y="852352"/>
        <a:ext cx="3203971" cy="3442230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E28E49-36A1-46A1-8235-8AD240E9DD00}">
      <dsp:nvSpPr>
        <dsp:cNvPr id="0" name=""/>
        <dsp:cNvSpPr/>
      </dsp:nvSpPr>
      <dsp:spPr>
        <a:xfrm>
          <a:off x="4068" y="595469"/>
          <a:ext cx="2446213" cy="48960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69088" rIns="120904" bIns="69088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700" kern="1200"/>
            <a:t>Hegemonias fechadas</a:t>
          </a:r>
          <a:endParaRPr lang="en-US" sz="1700" kern="1200"/>
        </a:p>
      </dsp:txBody>
      <dsp:txXfrm>
        <a:off x="4068" y="595469"/>
        <a:ext cx="2446213" cy="489600"/>
      </dsp:txXfrm>
    </dsp:sp>
    <dsp:sp modelId="{65D3CC0A-03E9-4965-9859-CA4A17D7FBEA}">
      <dsp:nvSpPr>
        <dsp:cNvPr id="0" name=""/>
        <dsp:cNvSpPr/>
      </dsp:nvSpPr>
      <dsp:spPr>
        <a:xfrm>
          <a:off x="4068" y="1085069"/>
          <a:ext cx="2446213" cy="2053260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70688" bIns="192024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2400" kern="1200" dirty="0"/>
            <a:t>Sem disputa de poder</a:t>
          </a:r>
          <a:endParaRPr lang="en-US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2400" kern="1200" dirty="0"/>
            <a:t>Participação política limitada</a:t>
          </a:r>
          <a:endParaRPr lang="en-US" sz="2400" kern="1200" dirty="0"/>
        </a:p>
      </dsp:txBody>
      <dsp:txXfrm>
        <a:off x="4068" y="1085069"/>
        <a:ext cx="2446213" cy="2053260"/>
      </dsp:txXfrm>
    </dsp:sp>
    <dsp:sp modelId="{992AA6A4-AAC7-4935-AD5C-DDC34EB33354}">
      <dsp:nvSpPr>
        <dsp:cNvPr id="0" name=""/>
        <dsp:cNvSpPr/>
      </dsp:nvSpPr>
      <dsp:spPr>
        <a:xfrm>
          <a:off x="2792751" y="595469"/>
          <a:ext cx="2446213" cy="489600"/>
        </a:xfrm>
        <a:prstGeom prst="rect">
          <a:avLst/>
        </a:prstGeom>
        <a:solidFill>
          <a:schemeClr val="accent2">
            <a:hueOff val="-485121"/>
            <a:satOff val="-27976"/>
            <a:lumOff val="2876"/>
            <a:alphaOff val="0"/>
          </a:schemeClr>
        </a:solidFill>
        <a:ln w="12700" cap="flat" cmpd="sng" algn="ctr">
          <a:solidFill>
            <a:schemeClr val="accent2">
              <a:hueOff val="-485121"/>
              <a:satOff val="-27976"/>
              <a:lumOff val="287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69088" rIns="120904" bIns="69088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700" kern="1200"/>
            <a:t>Hegemonias inclusivas</a:t>
          </a:r>
          <a:endParaRPr lang="en-US" sz="1700" kern="1200"/>
        </a:p>
      </dsp:txBody>
      <dsp:txXfrm>
        <a:off x="2792751" y="595469"/>
        <a:ext cx="2446213" cy="489600"/>
      </dsp:txXfrm>
    </dsp:sp>
    <dsp:sp modelId="{07E5352C-AA61-43B9-A02A-B0BCA610BD7F}">
      <dsp:nvSpPr>
        <dsp:cNvPr id="0" name=""/>
        <dsp:cNvSpPr/>
      </dsp:nvSpPr>
      <dsp:spPr>
        <a:xfrm>
          <a:off x="2792751" y="1085069"/>
          <a:ext cx="2446213" cy="2053260"/>
        </a:xfrm>
        <a:prstGeom prst="rect">
          <a:avLst/>
        </a:prstGeom>
        <a:solidFill>
          <a:schemeClr val="accent2">
            <a:tint val="40000"/>
            <a:alpha val="90000"/>
            <a:hueOff val="-283075"/>
            <a:satOff val="-25115"/>
            <a:lumOff val="-256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283075"/>
              <a:satOff val="-25115"/>
              <a:lumOff val="-25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70688" bIns="192024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2400" kern="1200" dirty="0"/>
            <a:t>Não há disputa de poder</a:t>
          </a:r>
          <a:endParaRPr lang="en-US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2400" kern="1200" dirty="0"/>
            <a:t>Há participação política</a:t>
          </a:r>
          <a:endParaRPr lang="en-US" sz="2400" kern="1200" dirty="0"/>
        </a:p>
      </dsp:txBody>
      <dsp:txXfrm>
        <a:off x="2792751" y="1085069"/>
        <a:ext cx="2446213" cy="2053260"/>
      </dsp:txXfrm>
    </dsp:sp>
    <dsp:sp modelId="{7BDA09E6-2796-4E76-8451-67A137A9F1F2}">
      <dsp:nvSpPr>
        <dsp:cNvPr id="0" name=""/>
        <dsp:cNvSpPr/>
      </dsp:nvSpPr>
      <dsp:spPr>
        <a:xfrm>
          <a:off x="5581434" y="595469"/>
          <a:ext cx="2446213" cy="489600"/>
        </a:xfrm>
        <a:prstGeom prst="rect">
          <a:avLst/>
        </a:prstGeom>
        <a:solidFill>
          <a:schemeClr val="accent2">
            <a:hueOff val="-970242"/>
            <a:satOff val="-55952"/>
            <a:lumOff val="5752"/>
            <a:alphaOff val="0"/>
          </a:schemeClr>
        </a:solidFill>
        <a:ln w="12700" cap="flat" cmpd="sng" algn="ctr">
          <a:solidFill>
            <a:schemeClr val="accent2">
              <a:hueOff val="-970242"/>
              <a:satOff val="-55952"/>
              <a:lumOff val="575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69088" rIns="120904" bIns="69088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700" kern="1200"/>
            <a:t>Oligarquias competitivas</a:t>
          </a:r>
          <a:endParaRPr lang="en-US" sz="1700" kern="1200"/>
        </a:p>
      </dsp:txBody>
      <dsp:txXfrm>
        <a:off x="5581434" y="595469"/>
        <a:ext cx="2446213" cy="489600"/>
      </dsp:txXfrm>
    </dsp:sp>
    <dsp:sp modelId="{DB355C54-088A-471C-8AC1-EF9627BB8C25}">
      <dsp:nvSpPr>
        <dsp:cNvPr id="0" name=""/>
        <dsp:cNvSpPr/>
      </dsp:nvSpPr>
      <dsp:spPr>
        <a:xfrm>
          <a:off x="5581434" y="1085069"/>
          <a:ext cx="2446213" cy="2053260"/>
        </a:xfrm>
        <a:prstGeom prst="rect">
          <a:avLst/>
        </a:prstGeom>
        <a:solidFill>
          <a:schemeClr val="accent2">
            <a:tint val="40000"/>
            <a:alpha val="90000"/>
            <a:hueOff val="-566151"/>
            <a:satOff val="-50231"/>
            <a:lumOff val="-513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566151"/>
              <a:satOff val="-50231"/>
              <a:lumOff val="-51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70688" bIns="192024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2400" kern="1200" dirty="0"/>
            <a:t>Há disputa de poder</a:t>
          </a:r>
          <a:endParaRPr lang="en-US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2400" kern="1200" dirty="0"/>
            <a:t>Participação política limitada</a:t>
          </a:r>
          <a:endParaRPr lang="en-US" sz="2400" kern="1200" dirty="0"/>
        </a:p>
      </dsp:txBody>
      <dsp:txXfrm>
        <a:off x="5581434" y="1085069"/>
        <a:ext cx="2446213" cy="2053260"/>
      </dsp:txXfrm>
    </dsp:sp>
    <dsp:sp modelId="{7FB38742-2B21-4A08-B8BA-43DF276132C5}">
      <dsp:nvSpPr>
        <dsp:cNvPr id="0" name=""/>
        <dsp:cNvSpPr/>
      </dsp:nvSpPr>
      <dsp:spPr>
        <a:xfrm>
          <a:off x="8370118" y="595469"/>
          <a:ext cx="2446213" cy="489600"/>
        </a:xfrm>
        <a:prstGeom prst="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69088" rIns="120904" bIns="69088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700" kern="1200" dirty="0"/>
            <a:t>Poliarquias(democracia):</a:t>
          </a:r>
          <a:endParaRPr lang="en-US" sz="1700" kern="1200" dirty="0"/>
        </a:p>
      </dsp:txBody>
      <dsp:txXfrm>
        <a:off x="8370118" y="595469"/>
        <a:ext cx="2446213" cy="489600"/>
      </dsp:txXfrm>
    </dsp:sp>
    <dsp:sp modelId="{4A178033-F366-4453-9C09-2107BB68ADED}">
      <dsp:nvSpPr>
        <dsp:cNvPr id="0" name=""/>
        <dsp:cNvSpPr/>
      </dsp:nvSpPr>
      <dsp:spPr>
        <a:xfrm>
          <a:off x="8370118" y="1085069"/>
          <a:ext cx="2446213" cy="2053260"/>
        </a:xfrm>
        <a:prstGeom prst="rect">
          <a:avLst/>
        </a:prstGeom>
        <a:solidFill>
          <a:schemeClr val="accent2">
            <a:tint val="40000"/>
            <a:alpha val="90000"/>
            <a:hueOff val="-849226"/>
            <a:satOff val="-75346"/>
            <a:lumOff val="-769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849226"/>
              <a:satOff val="-75346"/>
              <a:lumOff val="-76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70688" bIns="192024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2400" kern="1200" dirty="0"/>
            <a:t>Há disputa de poder</a:t>
          </a:r>
          <a:endParaRPr lang="en-US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2400" kern="1200" dirty="0"/>
            <a:t>Participação ampliada</a:t>
          </a:r>
          <a:endParaRPr lang="en-US" sz="2400" kern="1200" dirty="0"/>
        </a:p>
      </dsp:txBody>
      <dsp:txXfrm>
        <a:off x="8370118" y="1085069"/>
        <a:ext cx="2446213" cy="205326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441C53-0183-4275-AF66-D4B5F33D43B0}">
      <dsp:nvSpPr>
        <dsp:cNvPr id="0" name=""/>
        <dsp:cNvSpPr/>
      </dsp:nvSpPr>
      <dsp:spPr>
        <a:xfrm>
          <a:off x="0" y="1850"/>
          <a:ext cx="4706803" cy="0"/>
        </a:xfrm>
        <a:prstGeom prst="lin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8B5A8C6-105E-4D37-9039-E226A192BCAB}">
      <dsp:nvSpPr>
        <dsp:cNvPr id="0" name=""/>
        <dsp:cNvSpPr/>
      </dsp:nvSpPr>
      <dsp:spPr>
        <a:xfrm>
          <a:off x="0" y="1850"/>
          <a:ext cx="4706803" cy="12617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500" kern="1200"/>
            <a:t>Modelo criado para explicar o surgimento da sociedade</a:t>
          </a:r>
          <a:endParaRPr lang="en-US" sz="2500" kern="1200"/>
        </a:p>
      </dsp:txBody>
      <dsp:txXfrm>
        <a:off x="0" y="1850"/>
        <a:ext cx="4706803" cy="1261709"/>
      </dsp:txXfrm>
    </dsp:sp>
    <dsp:sp modelId="{2B479C3A-727F-49EA-ACD1-5E82C134298F}">
      <dsp:nvSpPr>
        <dsp:cNvPr id="0" name=""/>
        <dsp:cNvSpPr/>
      </dsp:nvSpPr>
      <dsp:spPr>
        <a:xfrm>
          <a:off x="0" y="1263560"/>
          <a:ext cx="4706803" cy="0"/>
        </a:xfrm>
        <a:prstGeom prst="lin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2275375-FA7E-4EB7-8E22-8640F5A7DFC0}">
      <dsp:nvSpPr>
        <dsp:cNvPr id="0" name=""/>
        <dsp:cNvSpPr/>
      </dsp:nvSpPr>
      <dsp:spPr>
        <a:xfrm>
          <a:off x="0" y="1263560"/>
          <a:ext cx="4706803" cy="12617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500" kern="1200"/>
            <a:t>Ideia que os humanos viveram em um estado pré-social</a:t>
          </a:r>
          <a:endParaRPr lang="en-US" sz="2500" kern="1200"/>
        </a:p>
      </dsp:txBody>
      <dsp:txXfrm>
        <a:off x="0" y="1263560"/>
        <a:ext cx="4706803" cy="1261709"/>
      </dsp:txXfrm>
    </dsp:sp>
    <dsp:sp modelId="{6278E465-460C-4959-BE36-599BC50A29D6}">
      <dsp:nvSpPr>
        <dsp:cNvPr id="0" name=""/>
        <dsp:cNvSpPr/>
      </dsp:nvSpPr>
      <dsp:spPr>
        <a:xfrm>
          <a:off x="0" y="2525269"/>
          <a:ext cx="4706803" cy="0"/>
        </a:xfrm>
        <a:prstGeom prst="lin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8B50674-4818-4F96-8C82-106D8FCF027D}">
      <dsp:nvSpPr>
        <dsp:cNvPr id="0" name=""/>
        <dsp:cNvSpPr/>
      </dsp:nvSpPr>
      <dsp:spPr>
        <a:xfrm>
          <a:off x="0" y="2525269"/>
          <a:ext cx="4706803" cy="12617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500" kern="1200"/>
            <a:t>Para sair deles, fazem cada indivíduo faz um contrato com os demais para criar o Estado </a:t>
          </a:r>
          <a:endParaRPr lang="en-US" sz="2500" kern="1200"/>
        </a:p>
      </dsp:txBody>
      <dsp:txXfrm>
        <a:off x="0" y="2525269"/>
        <a:ext cx="4706803" cy="126170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6F6B8F-D318-4882-82B2-53EA8E92AB14}">
      <dsp:nvSpPr>
        <dsp:cNvPr id="0" name=""/>
        <dsp:cNvSpPr/>
      </dsp:nvSpPr>
      <dsp:spPr>
        <a:xfrm>
          <a:off x="0" y="0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9B15DEA-D0CC-4B76-9D5E-AA759BC6C11C}">
      <dsp:nvSpPr>
        <dsp:cNvPr id="0" name=""/>
        <dsp:cNvSpPr/>
      </dsp:nvSpPr>
      <dsp:spPr>
        <a:xfrm>
          <a:off x="0" y="0"/>
          <a:ext cx="10515600" cy="21756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7640" tIns="167640" rIns="167640" bIns="167640" numCol="1" spcCol="1270" anchor="t" anchorCtr="0">
          <a:noAutofit/>
        </a:bodyPr>
        <a:lstStyle/>
        <a:p>
          <a:pPr marL="0" lvl="0" indent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4400" kern="1200" dirty="0"/>
            <a:t>Concentração de poder na figura do rei</a:t>
          </a:r>
          <a:endParaRPr lang="en-US" sz="4400" kern="1200" dirty="0"/>
        </a:p>
      </dsp:txBody>
      <dsp:txXfrm>
        <a:off x="0" y="0"/>
        <a:ext cx="10515600" cy="2175669"/>
      </dsp:txXfrm>
    </dsp:sp>
    <dsp:sp modelId="{85B50C3E-01EE-4161-A56E-BC53AF3922D3}">
      <dsp:nvSpPr>
        <dsp:cNvPr id="0" name=""/>
        <dsp:cNvSpPr/>
      </dsp:nvSpPr>
      <dsp:spPr>
        <a:xfrm>
          <a:off x="0" y="2175669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D982089-B5D3-4B0C-B01B-6E32F6E41626}">
      <dsp:nvSpPr>
        <dsp:cNvPr id="0" name=""/>
        <dsp:cNvSpPr/>
      </dsp:nvSpPr>
      <dsp:spPr>
        <a:xfrm>
          <a:off x="0" y="2175669"/>
          <a:ext cx="10515600" cy="21756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7640" tIns="167640" rIns="167640" bIns="167640" numCol="1" spcCol="1270" anchor="t" anchorCtr="0">
          <a:noAutofit/>
        </a:bodyPr>
        <a:lstStyle/>
        <a:p>
          <a:pPr marL="0" lvl="0" indent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4400" kern="1200" dirty="0"/>
            <a:t>Monarquia absolutista</a:t>
          </a:r>
          <a:endParaRPr lang="en-US" sz="4400" kern="1200" dirty="0"/>
        </a:p>
      </dsp:txBody>
      <dsp:txXfrm>
        <a:off x="0" y="2175669"/>
        <a:ext cx="10515600" cy="217566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BA8698-C99D-4DE7-B734-BFF6DBE9ECFA}">
      <dsp:nvSpPr>
        <dsp:cNvPr id="0" name=""/>
        <dsp:cNvSpPr/>
      </dsp:nvSpPr>
      <dsp:spPr>
        <a:xfrm>
          <a:off x="1661990" y="3065"/>
          <a:ext cx="653133" cy="410750"/>
        </a:xfrm>
        <a:prstGeom prst="trapezoid">
          <a:avLst>
            <a:gd name="adj" fmla="val 82232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kern="1200" dirty="0"/>
            <a:t>Rei</a:t>
          </a:r>
        </a:p>
      </dsp:txBody>
      <dsp:txXfrm>
        <a:off x="1661990" y="3065"/>
        <a:ext cx="653133" cy="410750"/>
      </dsp:txXfrm>
    </dsp:sp>
    <dsp:sp modelId="{67A603B3-0691-404F-852B-16A98B594002}">
      <dsp:nvSpPr>
        <dsp:cNvPr id="0" name=""/>
        <dsp:cNvSpPr/>
      </dsp:nvSpPr>
      <dsp:spPr>
        <a:xfrm>
          <a:off x="821038" y="410750"/>
          <a:ext cx="2317609" cy="998445"/>
        </a:xfrm>
        <a:prstGeom prst="trapezoid">
          <a:avLst>
            <a:gd name="adj" fmla="val 82232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kern="1200" dirty="0"/>
            <a:t>Nobres</a:t>
          </a:r>
        </a:p>
      </dsp:txBody>
      <dsp:txXfrm>
        <a:off x="1226619" y="410750"/>
        <a:ext cx="1506446" cy="998445"/>
      </dsp:txXfrm>
    </dsp:sp>
    <dsp:sp modelId="{B3154621-246B-4E51-BF4C-F96A73D5DDD9}">
      <dsp:nvSpPr>
        <dsp:cNvPr id="0" name=""/>
        <dsp:cNvSpPr/>
      </dsp:nvSpPr>
      <dsp:spPr>
        <a:xfrm>
          <a:off x="0" y="1409195"/>
          <a:ext cx="3959686" cy="998445"/>
        </a:xfrm>
        <a:prstGeom prst="trapezoid">
          <a:avLst>
            <a:gd name="adj" fmla="val 82232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kern="1200" dirty="0"/>
            <a:t>Camponeses</a:t>
          </a:r>
        </a:p>
      </dsp:txBody>
      <dsp:txXfrm>
        <a:off x="692945" y="1409195"/>
        <a:ext cx="2573795" cy="99844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77CD35-0BCC-4E4B-B21C-A844BD71BFB3}">
      <dsp:nvSpPr>
        <dsp:cNvPr id="0" name=""/>
        <dsp:cNvSpPr/>
      </dsp:nvSpPr>
      <dsp:spPr>
        <a:xfrm>
          <a:off x="0" y="15366"/>
          <a:ext cx="6367912" cy="151164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800" kern="1200"/>
            <a:t>1) Meios de produção socializados</a:t>
          </a:r>
          <a:endParaRPr lang="en-US" sz="3800" kern="1200"/>
        </a:p>
      </dsp:txBody>
      <dsp:txXfrm>
        <a:off x="73792" y="89158"/>
        <a:ext cx="6220328" cy="1364056"/>
      </dsp:txXfrm>
    </dsp:sp>
    <dsp:sp modelId="{450702B7-7102-44E1-A27E-6EEF38B1E5DD}">
      <dsp:nvSpPr>
        <dsp:cNvPr id="0" name=""/>
        <dsp:cNvSpPr/>
      </dsp:nvSpPr>
      <dsp:spPr>
        <a:xfrm>
          <a:off x="0" y="1636446"/>
          <a:ext cx="6367912" cy="1511640"/>
        </a:xfrm>
        <a:prstGeom prst="roundRect">
          <a:avLst/>
        </a:prstGeom>
        <a:solidFill>
          <a:schemeClr val="accent5">
            <a:hueOff val="-2252848"/>
            <a:satOff val="-5806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800" kern="1200"/>
            <a:t>2) Economia planificada(modelo soviético)</a:t>
          </a:r>
          <a:endParaRPr lang="en-US" sz="3800" kern="1200"/>
        </a:p>
      </dsp:txBody>
      <dsp:txXfrm>
        <a:off x="73792" y="1710238"/>
        <a:ext cx="6220328" cy="1364056"/>
      </dsp:txXfrm>
    </dsp:sp>
    <dsp:sp modelId="{CF13DC8D-2E1C-443E-AAF5-65CB85E8DB14}">
      <dsp:nvSpPr>
        <dsp:cNvPr id="0" name=""/>
        <dsp:cNvSpPr/>
      </dsp:nvSpPr>
      <dsp:spPr>
        <a:xfrm>
          <a:off x="0" y="3257526"/>
          <a:ext cx="6367912" cy="1511640"/>
        </a:xfrm>
        <a:prstGeom prst="roundRect">
          <a:avLst/>
        </a:prstGeom>
        <a:solidFill>
          <a:schemeClr val="accent5">
            <a:hueOff val="-4505695"/>
            <a:satOff val="-11613"/>
            <a:lumOff val="-7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800" kern="1200"/>
            <a:t>3)Inexistência de divisão de classes</a:t>
          </a:r>
          <a:endParaRPr lang="en-US" sz="3800" kern="1200"/>
        </a:p>
      </dsp:txBody>
      <dsp:txXfrm>
        <a:off x="73792" y="3331318"/>
        <a:ext cx="6220328" cy="1364056"/>
      </dsp:txXfrm>
    </dsp:sp>
    <dsp:sp modelId="{C4F527DF-6653-4384-9F80-51ED882A5BBF}">
      <dsp:nvSpPr>
        <dsp:cNvPr id="0" name=""/>
        <dsp:cNvSpPr/>
      </dsp:nvSpPr>
      <dsp:spPr>
        <a:xfrm>
          <a:off x="0" y="4878606"/>
          <a:ext cx="6367912" cy="1511640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800" kern="1200"/>
            <a:t>4) Sistema de partido único(modelo soviético)</a:t>
          </a:r>
          <a:endParaRPr lang="en-US" sz="3800" kern="1200"/>
        </a:p>
      </dsp:txBody>
      <dsp:txXfrm>
        <a:off x="73792" y="4952398"/>
        <a:ext cx="6220328" cy="136405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36289C-A133-411E-A2F8-7E7C3863577B}">
      <dsp:nvSpPr>
        <dsp:cNvPr id="0" name=""/>
        <dsp:cNvSpPr/>
      </dsp:nvSpPr>
      <dsp:spPr>
        <a:xfrm>
          <a:off x="0" y="51468"/>
          <a:ext cx="4706803" cy="873953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200" kern="1200"/>
            <a:t>Movimento antiliberal e comunista</a:t>
          </a:r>
          <a:endParaRPr lang="en-US" sz="2200" kern="1200"/>
        </a:p>
      </dsp:txBody>
      <dsp:txXfrm>
        <a:off x="42663" y="94131"/>
        <a:ext cx="4621477" cy="788627"/>
      </dsp:txXfrm>
    </dsp:sp>
    <dsp:sp modelId="{AD230394-D1A7-4673-BA5C-A13EE7B76A14}">
      <dsp:nvSpPr>
        <dsp:cNvPr id="0" name=""/>
        <dsp:cNvSpPr/>
      </dsp:nvSpPr>
      <dsp:spPr>
        <a:xfrm>
          <a:off x="0" y="988781"/>
          <a:ext cx="4706803" cy="873953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200" kern="1200"/>
            <a:t>Estado domina todas as instâncias da sociedade.</a:t>
          </a:r>
          <a:endParaRPr lang="en-US" sz="2200" kern="1200"/>
        </a:p>
      </dsp:txBody>
      <dsp:txXfrm>
        <a:off x="42663" y="1031444"/>
        <a:ext cx="4621477" cy="788627"/>
      </dsp:txXfrm>
    </dsp:sp>
    <dsp:sp modelId="{BC12306E-7D03-4E2E-AE67-EC3CEB4BA325}">
      <dsp:nvSpPr>
        <dsp:cNvPr id="0" name=""/>
        <dsp:cNvSpPr/>
      </dsp:nvSpPr>
      <dsp:spPr>
        <a:xfrm>
          <a:off x="0" y="1926094"/>
          <a:ext cx="4706803" cy="873953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200" kern="1200"/>
            <a:t>Conflitos são interiorizados para dentro do Estado </a:t>
          </a:r>
          <a:endParaRPr lang="en-US" sz="2200" kern="1200"/>
        </a:p>
      </dsp:txBody>
      <dsp:txXfrm>
        <a:off x="42663" y="1968757"/>
        <a:ext cx="4621477" cy="788627"/>
      </dsp:txXfrm>
    </dsp:sp>
    <dsp:sp modelId="{1E409195-2E95-4579-9028-F78FED94595E}">
      <dsp:nvSpPr>
        <dsp:cNvPr id="0" name=""/>
        <dsp:cNvSpPr/>
      </dsp:nvSpPr>
      <dsp:spPr>
        <a:xfrm>
          <a:off x="0" y="2863408"/>
          <a:ext cx="4706803" cy="873953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200" kern="1200" dirty="0"/>
            <a:t>Sociedade é vista como um organismo, contra a ideia individualista</a:t>
          </a:r>
          <a:endParaRPr lang="en-US" sz="2200" kern="1200" dirty="0"/>
        </a:p>
      </dsp:txBody>
      <dsp:txXfrm>
        <a:off x="42663" y="2906071"/>
        <a:ext cx="4621477" cy="788627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4294BB-3EF4-4A71-9149-52ECC3386E60}">
      <dsp:nvSpPr>
        <dsp:cNvPr id="0" name=""/>
        <dsp:cNvSpPr/>
      </dsp:nvSpPr>
      <dsp:spPr>
        <a:xfrm>
          <a:off x="2300675" y="40527"/>
          <a:ext cx="5896021" cy="585693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6500" kern="1200" dirty="0"/>
            <a:t>Estado </a:t>
          </a:r>
        </a:p>
      </dsp:txBody>
      <dsp:txXfrm>
        <a:off x="3164127" y="898255"/>
        <a:ext cx="4169117" cy="4141477"/>
      </dsp:txXfrm>
    </dsp:sp>
    <dsp:sp modelId="{F1406B19-8DA9-43A0-9532-5F798D0168B3}">
      <dsp:nvSpPr>
        <dsp:cNvPr id="0" name=""/>
        <dsp:cNvSpPr/>
      </dsp:nvSpPr>
      <dsp:spPr>
        <a:xfrm>
          <a:off x="5812995" y="1485765"/>
          <a:ext cx="973699" cy="845919"/>
        </a:xfrm>
        <a:prstGeom prst="ellipse">
          <a:avLst/>
        </a:prstGeom>
        <a:solidFill>
          <a:schemeClr val="accent2"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000" kern="1200" dirty="0"/>
            <a:t>Economia</a:t>
          </a:r>
        </a:p>
      </dsp:txBody>
      <dsp:txXfrm>
        <a:off x="5955590" y="1609647"/>
        <a:ext cx="688509" cy="598155"/>
      </dsp:txXfrm>
    </dsp:sp>
    <dsp:sp modelId="{3B238815-D6EA-4730-AA1A-45E87F70567B}">
      <dsp:nvSpPr>
        <dsp:cNvPr id="0" name=""/>
        <dsp:cNvSpPr/>
      </dsp:nvSpPr>
      <dsp:spPr>
        <a:xfrm>
          <a:off x="2934343" y="1103070"/>
          <a:ext cx="1007534" cy="1092997"/>
        </a:xfrm>
        <a:prstGeom prst="ellipse">
          <a:avLst/>
        </a:prstGeom>
        <a:solidFill>
          <a:schemeClr val="accent2"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000" kern="1200" dirty="0"/>
            <a:t>Sociedade civil </a:t>
          </a:r>
        </a:p>
      </dsp:txBody>
      <dsp:txXfrm>
        <a:off x="3081893" y="1263136"/>
        <a:ext cx="712434" cy="772865"/>
      </dsp:txXfrm>
    </dsp:sp>
    <dsp:sp modelId="{E722D1E1-72A4-493D-8E9C-1ADFC55D8016}">
      <dsp:nvSpPr>
        <dsp:cNvPr id="0" name=""/>
        <dsp:cNvSpPr/>
      </dsp:nvSpPr>
      <dsp:spPr>
        <a:xfrm>
          <a:off x="4502881" y="3666820"/>
          <a:ext cx="850919" cy="1069703"/>
        </a:xfrm>
        <a:prstGeom prst="ellipse">
          <a:avLst/>
        </a:prstGeom>
        <a:solidFill>
          <a:schemeClr val="accent2"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000" kern="1200" dirty="0"/>
            <a:t>Sindicatos </a:t>
          </a:r>
        </a:p>
      </dsp:txBody>
      <dsp:txXfrm>
        <a:off x="4627495" y="3823474"/>
        <a:ext cx="601691" cy="756395"/>
      </dsp:txXfrm>
    </dsp:sp>
    <dsp:sp modelId="{B4E17A6B-3C61-47EF-A11C-5803C78F2C70}">
      <dsp:nvSpPr>
        <dsp:cNvPr id="0" name=""/>
        <dsp:cNvSpPr/>
      </dsp:nvSpPr>
      <dsp:spPr>
        <a:xfrm>
          <a:off x="2466218" y="2699352"/>
          <a:ext cx="1361500" cy="1519426"/>
        </a:xfrm>
        <a:prstGeom prst="ellipse">
          <a:avLst/>
        </a:prstGeom>
        <a:solidFill>
          <a:schemeClr val="accent2"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000" kern="1200" dirty="0"/>
            <a:t>Política</a:t>
          </a:r>
        </a:p>
      </dsp:txBody>
      <dsp:txXfrm>
        <a:off x="2665605" y="2921867"/>
        <a:ext cx="962726" cy="1074396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CF950A-A725-4E81-9DAF-DB499F0E2A36}">
      <dsp:nvSpPr>
        <dsp:cNvPr id="0" name=""/>
        <dsp:cNvSpPr/>
      </dsp:nvSpPr>
      <dsp:spPr>
        <a:xfrm>
          <a:off x="0" y="354615"/>
          <a:ext cx="6367912" cy="135065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400" kern="1200"/>
            <a:t>1-Salário mínimo</a:t>
          </a:r>
          <a:endParaRPr lang="en-US" sz="3400" kern="1200"/>
        </a:p>
      </dsp:txBody>
      <dsp:txXfrm>
        <a:off x="65934" y="420549"/>
        <a:ext cx="6236044" cy="1218787"/>
      </dsp:txXfrm>
    </dsp:sp>
    <dsp:sp modelId="{F258470A-2B59-4188-8C84-FFFDA31FCB15}">
      <dsp:nvSpPr>
        <dsp:cNvPr id="0" name=""/>
        <dsp:cNvSpPr/>
      </dsp:nvSpPr>
      <dsp:spPr>
        <a:xfrm>
          <a:off x="0" y="1803191"/>
          <a:ext cx="6367912" cy="1350655"/>
        </a:xfrm>
        <a:prstGeom prst="roundRect">
          <a:avLst/>
        </a:prstGeom>
        <a:solidFill>
          <a:schemeClr val="accent2">
            <a:hueOff val="-485121"/>
            <a:satOff val="-27976"/>
            <a:lumOff val="287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400" kern="1200"/>
            <a:t>2- Educação pública</a:t>
          </a:r>
          <a:endParaRPr lang="en-US" sz="3400" kern="1200"/>
        </a:p>
      </dsp:txBody>
      <dsp:txXfrm>
        <a:off x="65934" y="1869125"/>
        <a:ext cx="6236044" cy="1218787"/>
      </dsp:txXfrm>
    </dsp:sp>
    <dsp:sp modelId="{EE5AE7F8-0E8D-461F-B2D6-496D2C6F4CF0}">
      <dsp:nvSpPr>
        <dsp:cNvPr id="0" name=""/>
        <dsp:cNvSpPr/>
      </dsp:nvSpPr>
      <dsp:spPr>
        <a:xfrm>
          <a:off x="0" y="3251766"/>
          <a:ext cx="6367912" cy="1350655"/>
        </a:xfrm>
        <a:prstGeom prst="roundRect">
          <a:avLst/>
        </a:prstGeom>
        <a:solidFill>
          <a:schemeClr val="accent2">
            <a:hueOff val="-970242"/>
            <a:satOff val="-55952"/>
            <a:lumOff val="575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400" kern="1200"/>
            <a:t>3- Saúde pública</a:t>
          </a:r>
          <a:endParaRPr lang="en-US" sz="3400" kern="1200"/>
        </a:p>
      </dsp:txBody>
      <dsp:txXfrm>
        <a:off x="65934" y="3317700"/>
        <a:ext cx="6236044" cy="1218787"/>
      </dsp:txXfrm>
    </dsp:sp>
    <dsp:sp modelId="{00A2DEC4-461A-4431-B273-4BA4DD2B2F57}">
      <dsp:nvSpPr>
        <dsp:cNvPr id="0" name=""/>
        <dsp:cNvSpPr/>
      </dsp:nvSpPr>
      <dsp:spPr>
        <a:xfrm>
          <a:off x="0" y="4700341"/>
          <a:ext cx="6367912" cy="1350655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400" kern="1200"/>
            <a:t>4- Regulação na economia, como por exemplo a criação de estatais </a:t>
          </a:r>
          <a:endParaRPr lang="en-US" sz="3400" kern="1200"/>
        </a:p>
      </dsp:txBody>
      <dsp:txXfrm>
        <a:off x="65934" y="4766275"/>
        <a:ext cx="6236044" cy="1218787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68B3D5-88CC-4F8C-8323-7E009F035217}">
      <dsp:nvSpPr>
        <dsp:cNvPr id="0" name=""/>
        <dsp:cNvSpPr/>
      </dsp:nvSpPr>
      <dsp:spPr>
        <a:xfrm>
          <a:off x="0" y="10122"/>
          <a:ext cx="6263640" cy="2697581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100" kern="1200"/>
            <a:t>Democracia- demokratia; </a:t>
          </a:r>
          <a:r>
            <a:rPr lang="pt-BR" sz="3100" i="1" kern="1200"/>
            <a:t>demos</a:t>
          </a:r>
          <a:r>
            <a:rPr lang="pt-BR" sz="3100" kern="1200"/>
            <a:t>(povo) e </a:t>
          </a:r>
          <a:r>
            <a:rPr lang="pt-BR" sz="3100" i="1" kern="1200"/>
            <a:t>kratos</a:t>
          </a:r>
          <a:r>
            <a:rPr lang="pt-BR" sz="3100" kern="1200"/>
            <a:t>(poder)</a:t>
          </a:r>
          <a:endParaRPr lang="en-US" sz="3100" kern="1200"/>
        </a:p>
      </dsp:txBody>
      <dsp:txXfrm>
        <a:off x="131685" y="141807"/>
        <a:ext cx="6000270" cy="2434211"/>
      </dsp:txXfrm>
    </dsp:sp>
    <dsp:sp modelId="{EE794B3C-ADEC-4DE7-80C9-0EBB9BEFB75F}">
      <dsp:nvSpPr>
        <dsp:cNvPr id="0" name=""/>
        <dsp:cNvSpPr/>
      </dsp:nvSpPr>
      <dsp:spPr>
        <a:xfrm>
          <a:off x="0" y="2796983"/>
          <a:ext cx="6263640" cy="2697581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100" kern="1200" dirty="0"/>
            <a:t>A democracia é , um regime político que supõe o governo direto ou indireto da população mediante eleições regulares de cargos administrativos do país.</a:t>
          </a:r>
          <a:endParaRPr lang="en-US" sz="3100" kern="1200" dirty="0"/>
        </a:p>
      </dsp:txBody>
      <dsp:txXfrm>
        <a:off x="131685" y="2928668"/>
        <a:ext cx="6000270" cy="243421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0330B8D-271C-43AC-B356-2FD49E8E3C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D4759BD-263E-477A-80A4-27668E7828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1D0E570-BE98-4E3F-B8F0-FA1E5A4702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0150F-FDA5-4F3C-BE38-11B11CD6BA83}" type="datetimeFigureOut">
              <a:rPr lang="pt-BR" smtClean="0"/>
              <a:t>09/03/2022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68779CD-01BC-4F9E-898F-F4E7F06330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A1F4914-E569-4595-87AB-FE696E6BF8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481DF-C75B-4605-A68E-874A0CED609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245674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EE255B8-46D8-49D1-9E82-E9B9A8BBE0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66459384-0A4B-49BC-AE53-C0F410DE7F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3E3E16A-63DB-4730-B535-75E4AE438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0150F-FDA5-4F3C-BE38-11B11CD6BA83}" type="datetimeFigureOut">
              <a:rPr lang="pt-BR" smtClean="0"/>
              <a:t>09/03/2022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52E2757-C002-469B-83CE-19F683319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002B408-8EC2-4C3F-AB3F-977009D8AB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481DF-C75B-4605-A68E-874A0CED609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801408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2A78A591-7530-470A-BE6A-3B3FFBE068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8E8466BF-0355-431A-B0E7-D2ABA45984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36AB9E9-97F1-428C-B2C7-A152BB04A0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0150F-FDA5-4F3C-BE38-11B11CD6BA83}" type="datetimeFigureOut">
              <a:rPr lang="pt-BR" smtClean="0"/>
              <a:t>09/03/2022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E5D18F5-4FC8-4B8D-80D4-3E7AAE6B5F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5D1E09E-0AEA-4294-8893-58B57D9C70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481DF-C75B-4605-A68E-874A0CED609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27265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CFCA7BF-0E9B-43EC-980C-604F547D57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5EF2606-284B-44C4-A0B9-479B21A4E0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48559DB-A2EB-4AF1-A0EF-D238D59ABD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0150F-FDA5-4F3C-BE38-11B11CD6BA83}" type="datetimeFigureOut">
              <a:rPr lang="pt-BR" smtClean="0"/>
              <a:t>09/03/2022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A4BA2B3-01E9-4CD7-9F5F-A8488B75EF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6D741A5-E8FB-455D-96E0-116460694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481DF-C75B-4605-A68E-874A0CED609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345035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FD4289D-BE10-4F86-BAAB-6F0B5F7D08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F27B844-6261-4E4B-AF3C-B2FD709133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96CB62A-306F-4CFD-96D1-7E55E0A8C7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0150F-FDA5-4F3C-BE38-11B11CD6BA83}" type="datetimeFigureOut">
              <a:rPr lang="pt-BR" smtClean="0"/>
              <a:t>09/03/2022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4D410C8-9D96-4E18-829D-95E0D08FD6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7D13680-775B-436E-858B-D4C2570B95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481DF-C75B-4605-A68E-874A0CED609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54269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C7FC891-B431-4914-899B-06E771FFC6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9A76A51-9459-4B8A-9720-00E516A90A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5A22556F-0BFF-4CC2-914D-0D027FD569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4B654007-ECE5-426B-96D2-4B5937D044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0150F-FDA5-4F3C-BE38-11B11CD6BA83}" type="datetimeFigureOut">
              <a:rPr lang="pt-BR" smtClean="0"/>
              <a:t>09/03/2022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FD068A93-8684-451A-B562-090767D6DE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24ED154F-7F4B-4C04-8710-EA3B914B8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481DF-C75B-4605-A68E-874A0CED609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771204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CFACAC-1C11-4068-90E8-0480171F1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FF599B9-2D5A-4B79-96E8-0A9721B815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A235C371-57D7-4A3F-9FD0-7E14127D46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213D9142-64D4-4303-9A58-A3928A38A5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53179B91-51DE-4FD0-9694-E2D272269BF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388D91B8-094A-469C-ABB1-736AE9CEBE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0150F-FDA5-4F3C-BE38-11B11CD6BA83}" type="datetimeFigureOut">
              <a:rPr lang="pt-BR" smtClean="0"/>
              <a:t>09/03/2022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4FC072CD-5F83-4C39-B0D5-E4439CD21B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C45316EB-3BA5-4386-A72C-127733A834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481DF-C75B-4605-A68E-874A0CED609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746575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579AD57-FA5D-4EC2-B4CA-9F50B5CE0D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DBD939A2-ADDB-46C0-ACAC-B3178229D5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0150F-FDA5-4F3C-BE38-11B11CD6BA83}" type="datetimeFigureOut">
              <a:rPr lang="pt-BR" smtClean="0"/>
              <a:t>09/03/2022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8B7BC2F3-4CEE-491A-90D9-F9864E7131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8586BB2C-91B1-4A4C-AFE6-7B6684F829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481DF-C75B-4605-A68E-874A0CED609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00411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40BB9A3C-C6C4-47D3-960B-3A262E0284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0150F-FDA5-4F3C-BE38-11B11CD6BA83}" type="datetimeFigureOut">
              <a:rPr lang="pt-BR" smtClean="0"/>
              <a:t>09/03/2022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A4120A9A-E488-41B6-ADC4-A9C132EC70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946730A9-7CBC-4689-A624-9A6159D84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481DF-C75B-4605-A68E-874A0CED609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767568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148DCCD-5BD6-4589-8A45-75825A8B60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48A8418-F802-482A-9949-A6998E6E66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2F010993-3E56-4016-93F6-BB0EE65E6F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2D9B738A-BE00-40D0-85B4-7F0EDA6587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0150F-FDA5-4F3C-BE38-11B11CD6BA83}" type="datetimeFigureOut">
              <a:rPr lang="pt-BR" smtClean="0"/>
              <a:t>09/03/2022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7C52C9B6-C734-4158-BC2B-038C693FA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FC6D6FD2-9BC2-40BB-85F0-E9A251CC9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481DF-C75B-4605-A68E-874A0CED609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037319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CA24ED-7D3C-469F-97CD-C2C610210D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6A69B3FC-E436-47EB-9E7B-B9F3E19AAC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18FA05FE-638B-45E0-8968-5EA573DEDD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4B5FB1DD-1AED-4DA1-916D-FD6E616C1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0150F-FDA5-4F3C-BE38-11B11CD6BA83}" type="datetimeFigureOut">
              <a:rPr lang="pt-BR" smtClean="0"/>
              <a:t>09/03/2022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0C8A2D2A-29A0-444B-817A-8D06430D81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DCDD95DD-F8AA-4650-B890-94AF6A5DF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481DF-C75B-4605-A68E-874A0CED609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979575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66D6DE4C-4989-428F-8FC9-4B83C1A48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6187E13-4D5A-4484-94A4-96FD28EB1C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3C14A52-D7F3-46C0-8F85-207B36455A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70150F-FDA5-4F3C-BE38-11B11CD6BA83}" type="datetimeFigureOut">
              <a:rPr lang="pt-BR" smtClean="0"/>
              <a:t>09/03/2022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1735049-5E8E-44F2-A857-65038148E7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F93195A-F423-402D-A999-5EFE47B90D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B481DF-C75B-4605-A68E-874A0CED609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93234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3" Type="http://schemas.openxmlformats.org/officeDocument/2006/relationships/diagramLayout" Target="../diagrams/layout3.xml"/><Relationship Id="rId7" Type="http://schemas.openxmlformats.org/officeDocument/2006/relationships/diagramData" Target="../diagrams/data4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11" Type="http://schemas.microsoft.com/office/2007/relationships/diagramDrawing" Target="../diagrams/drawing4.xml"/><Relationship Id="rId5" Type="http://schemas.openxmlformats.org/officeDocument/2006/relationships/diagramColors" Target="../diagrams/colors3.xml"/><Relationship Id="rId10" Type="http://schemas.openxmlformats.org/officeDocument/2006/relationships/diagramColors" Target="../diagrams/colors4.xml"/><Relationship Id="rId4" Type="http://schemas.openxmlformats.org/officeDocument/2006/relationships/diagramQuickStyle" Target="../diagrams/quickStyle3.xml"/><Relationship Id="rId9" Type="http://schemas.openxmlformats.org/officeDocument/2006/relationships/diagramQuickStyle" Target="../diagrams/quickStyle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image" Target="../media/image9.png"/><Relationship Id="rId7" Type="http://schemas.openxmlformats.org/officeDocument/2006/relationships/diagramColors" Target="../diagrams/colors6.xm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LHIzkTuoQGM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diagramLayout" Target="../diagrams/layout1.xml"/><Relationship Id="rId7" Type="http://schemas.openxmlformats.org/officeDocument/2006/relationships/image" Target="../media/image3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10.png"/><Relationship Id="rId7" Type="http://schemas.openxmlformats.org/officeDocument/2006/relationships/diagramColors" Target="../diagrams/colors2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19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18.png"/><Relationship Id="rId5" Type="http://schemas.openxmlformats.org/officeDocument/2006/relationships/image" Target="../media/image14.png"/><Relationship Id="rId10" Type="http://schemas.openxmlformats.org/officeDocument/2006/relationships/hyperlink" Target="https://creativecommons.org/licenses/by-sa/3.0/" TargetMode="External"/><Relationship Id="rId4" Type="http://schemas.openxmlformats.org/officeDocument/2006/relationships/image" Target="../media/image13.png"/><Relationship Id="rId9" Type="http://schemas.openxmlformats.org/officeDocument/2006/relationships/hyperlink" Target="https://pt.wikipedia.org/wiki/Jair_Bolsonaro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3450ED2-508A-4B72-BA8D-9C7787BE55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1029" y="684721"/>
            <a:ext cx="10788942" cy="5338573"/>
          </a:xfrm>
        </p:spPr>
        <p:txBody>
          <a:bodyPr/>
          <a:lstStyle/>
          <a:p>
            <a:pPr algn="just"/>
            <a:r>
              <a:rPr lang="pt-BR" sz="18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(</a:t>
            </a:r>
            <a:r>
              <a:rPr lang="pt-BR" sz="18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Ufu</a:t>
            </a:r>
            <a:r>
              <a:rPr lang="pt-BR" sz="18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2018) Para Weber, um tipo de dominação é estabelecido, pois “obedece-se não à pessoa em virtude de seu direito próprio, mas à regra estatuída, que estabelece ao mesmo tempo a quem e em que medida se deve obedecer.”</a:t>
            </a:r>
            <a:endParaRPr lang="pt-B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/>
            <a:r>
              <a:rPr lang="pt-BR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COHN, Gabriel (Org.). Weber: Sociologia. 5.ed. São Paulo: Ática, 1991. p. 129. Coleção Grandes Cientistas Sociais.</a:t>
            </a:r>
            <a:endParaRPr lang="pt-B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endParaRPr lang="pt-B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pt-BR" sz="18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Com base na análise weberiana, assinale a alternativa que indica o tipo de dominação a que essa descrição está relacionada.</a:t>
            </a:r>
            <a:endParaRPr lang="pt-B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-180340" algn="just"/>
            <a:r>
              <a:rPr lang="pt-BR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a) Dominação Legal.   </a:t>
            </a:r>
            <a:endParaRPr lang="pt-B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-180340" algn="just"/>
            <a:r>
              <a:rPr lang="pt-BR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b) Dominação Carismática.   </a:t>
            </a:r>
            <a:endParaRPr lang="pt-B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-180340" algn="just"/>
            <a:r>
              <a:rPr lang="pt-BR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c) Dominação Tradicional.   </a:t>
            </a:r>
            <a:endParaRPr lang="pt-B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-180340" algn="just"/>
            <a:r>
              <a:rPr lang="pt-BR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d) Dominação Altruísta.   </a:t>
            </a:r>
            <a:endParaRPr lang="pt-B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endParaRPr lang="pt-B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5562347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735B247-B4E4-4FE4-A641-BB170B36F8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b="1" dirty="0"/>
              <a:t>Rousseau </a:t>
            </a:r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F7C5F6CB-47B7-4056-B1EF-7AD0A51436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908400" y="1690687"/>
            <a:ext cx="2002522" cy="2539773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4ACEB1CB-C63E-492B-AA8E-A58FAA6577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11882" y="1690688"/>
            <a:ext cx="1547277" cy="2539774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0DB474BB-98E1-4EB5-818D-72B9712B57B6}"/>
              </a:ext>
            </a:extLst>
          </p:cNvPr>
          <p:cNvSpPr txBox="1"/>
          <p:nvPr/>
        </p:nvSpPr>
        <p:spPr>
          <a:xfrm>
            <a:off x="838200" y="2164702"/>
            <a:ext cx="626594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Viveu entre 1712- 1778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Sua principal obra foi o contrato social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Defendeu uma democracia mais ampla, parecida com a direta</a:t>
            </a:r>
          </a:p>
        </p:txBody>
      </p:sp>
      <p:graphicFrame>
        <p:nvGraphicFramePr>
          <p:cNvPr id="8" name="Tabela 8">
            <a:extLst>
              <a:ext uri="{FF2B5EF4-FFF2-40B4-BE49-F238E27FC236}">
                <a16:creationId xmlns:a16="http://schemas.microsoft.com/office/drawing/2014/main" id="{068EA481-4C4B-4E5B-B8B0-957D546511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1546063"/>
              </p:ext>
            </p:extLst>
          </p:nvPr>
        </p:nvGraphicFramePr>
        <p:xfrm>
          <a:off x="136944" y="4664437"/>
          <a:ext cx="3244675" cy="1010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44675">
                  <a:extLst>
                    <a:ext uri="{9D8B030D-6E8A-4147-A177-3AD203B41FA5}">
                      <a16:colId xmlns:a16="http://schemas.microsoft.com/office/drawing/2014/main" val="278561936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pt-BR" dirty="0"/>
                        <a:t>Estado de natureza (1)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7882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/>
                        <a:t>Homem é bom e vive em harmonia com os outros.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1409046"/>
                  </a:ext>
                </a:extLst>
              </a:tr>
            </a:tbl>
          </a:graphicData>
        </a:graphic>
      </p:graphicFrame>
      <p:sp>
        <p:nvSpPr>
          <p:cNvPr id="9" name="Seta: para a Direita 8">
            <a:extLst>
              <a:ext uri="{FF2B5EF4-FFF2-40B4-BE49-F238E27FC236}">
                <a16:creationId xmlns:a16="http://schemas.microsoft.com/office/drawing/2014/main" id="{372B0841-EB82-497F-91FD-013CBBE981CF}"/>
              </a:ext>
            </a:extLst>
          </p:cNvPr>
          <p:cNvSpPr/>
          <p:nvPr/>
        </p:nvSpPr>
        <p:spPr>
          <a:xfrm>
            <a:off x="3438899" y="5130073"/>
            <a:ext cx="528507" cy="30200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aphicFrame>
        <p:nvGraphicFramePr>
          <p:cNvPr id="10" name="Tabela 10">
            <a:extLst>
              <a:ext uri="{FF2B5EF4-FFF2-40B4-BE49-F238E27FC236}">
                <a16:creationId xmlns:a16="http://schemas.microsoft.com/office/drawing/2014/main" id="{8A172950-8C25-4E7E-AAC8-E41854F855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694375"/>
              </p:ext>
            </p:extLst>
          </p:nvPr>
        </p:nvGraphicFramePr>
        <p:xfrm>
          <a:off x="4024687" y="4664437"/>
          <a:ext cx="3175952" cy="19333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75952">
                  <a:extLst>
                    <a:ext uri="{9D8B030D-6E8A-4147-A177-3AD203B41FA5}">
                      <a16:colId xmlns:a16="http://schemas.microsoft.com/office/drawing/2014/main" val="4224520176"/>
                    </a:ext>
                  </a:extLst>
                </a:gridCol>
              </a:tblGrid>
              <a:tr h="313527">
                <a:tc>
                  <a:txBody>
                    <a:bodyPr/>
                    <a:lstStyle/>
                    <a:p>
                      <a:r>
                        <a:rPr lang="pt-BR" dirty="0"/>
                        <a:t>Estado de natureza (2)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06010"/>
                  </a:ext>
                </a:extLst>
              </a:tr>
              <a:tr h="783817">
                <a:tc>
                  <a:txBody>
                    <a:bodyPr/>
                    <a:lstStyle/>
                    <a:p>
                      <a:r>
                        <a:rPr lang="pt-BR" sz="1600" dirty="0"/>
                        <a:t>Com o nascimento da propriedade privada homem entra em conflito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385098"/>
                  </a:ext>
                </a:extLst>
              </a:tr>
              <a:tr h="783817">
                <a:tc>
                  <a:txBody>
                    <a:bodyPr/>
                    <a:lstStyle/>
                    <a:p>
                      <a:r>
                        <a:rPr lang="pt-BR" sz="1600" dirty="0"/>
                        <a:t>Homem se torna egoísta, começa a guerra de todos contra todos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8680811"/>
                  </a:ext>
                </a:extLst>
              </a:tr>
            </a:tbl>
          </a:graphicData>
        </a:graphic>
      </p:graphicFrame>
      <p:sp>
        <p:nvSpPr>
          <p:cNvPr id="11" name="Seta: para a Direita 10">
            <a:extLst>
              <a:ext uri="{FF2B5EF4-FFF2-40B4-BE49-F238E27FC236}">
                <a16:creationId xmlns:a16="http://schemas.microsoft.com/office/drawing/2014/main" id="{2E460EF8-2216-45D8-B821-DA632D549A40}"/>
              </a:ext>
            </a:extLst>
          </p:cNvPr>
          <p:cNvSpPr/>
          <p:nvPr/>
        </p:nvSpPr>
        <p:spPr>
          <a:xfrm>
            <a:off x="7315200" y="5281075"/>
            <a:ext cx="528507" cy="30200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aphicFrame>
        <p:nvGraphicFramePr>
          <p:cNvPr id="12" name="Tabela 12">
            <a:extLst>
              <a:ext uri="{FF2B5EF4-FFF2-40B4-BE49-F238E27FC236}">
                <a16:creationId xmlns:a16="http://schemas.microsoft.com/office/drawing/2014/main" id="{0CDD937F-E012-4F97-BDF2-FA9737E3A42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6471952"/>
              </p:ext>
            </p:extLst>
          </p:nvPr>
        </p:nvGraphicFramePr>
        <p:xfrm>
          <a:off x="8212016" y="4488134"/>
          <a:ext cx="3823516" cy="228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23516">
                  <a:extLst>
                    <a:ext uri="{9D8B030D-6E8A-4147-A177-3AD203B41FA5}">
                      <a16:colId xmlns:a16="http://schemas.microsoft.com/office/drawing/2014/main" val="3332098395"/>
                    </a:ext>
                  </a:extLst>
                </a:gridCol>
              </a:tblGrid>
              <a:tr h="339312">
                <a:tc>
                  <a:txBody>
                    <a:bodyPr/>
                    <a:lstStyle/>
                    <a:p>
                      <a:r>
                        <a:rPr lang="pt-BR" dirty="0"/>
                        <a:t>Estado civil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572796"/>
                  </a:ext>
                </a:extLst>
              </a:tr>
              <a:tr h="585662">
                <a:tc>
                  <a:txBody>
                    <a:bodyPr/>
                    <a:lstStyle/>
                    <a:p>
                      <a:r>
                        <a:rPr lang="pt-BR" dirty="0"/>
                        <a:t>Homens criam Estado para acabar com o conflito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8711408"/>
                  </a:ext>
                </a:extLst>
              </a:tr>
              <a:tr h="585662">
                <a:tc>
                  <a:txBody>
                    <a:bodyPr/>
                    <a:lstStyle/>
                    <a:p>
                      <a:r>
                        <a:rPr lang="pt-BR" dirty="0"/>
                        <a:t>Estado tem que defender a vontade geral, freando o individualismo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5609521"/>
                  </a:ext>
                </a:extLst>
              </a:tr>
              <a:tr h="585662">
                <a:tc>
                  <a:txBody>
                    <a:bodyPr/>
                    <a:lstStyle/>
                    <a:p>
                      <a:r>
                        <a:rPr lang="pt-BR" dirty="0"/>
                        <a:t>Vontade geral não é a soma dos indivíduos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00833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339494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74CFEF9-4565-449A-AA87-24775F753B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4800" b="1" dirty="0"/>
              <a:t>Estado absolutista</a:t>
            </a:r>
          </a:p>
        </p:txBody>
      </p:sp>
      <p:graphicFrame>
        <p:nvGraphicFramePr>
          <p:cNvPr id="7" name="Espaço Reservado para Conteúdo 2">
            <a:extLst>
              <a:ext uri="{FF2B5EF4-FFF2-40B4-BE49-F238E27FC236}">
                <a16:creationId xmlns:a16="http://schemas.microsoft.com/office/drawing/2014/main" id="{DF969237-F637-47A7-A2FA-1BF6A11B73C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71665962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CaixaDeTexto 4">
            <a:extLst>
              <a:ext uri="{FF2B5EF4-FFF2-40B4-BE49-F238E27FC236}">
                <a16:creationId xmlns:a16="http://schemas.microsoft.com/office/drawing/2014/main" id="{EC7F61BE-D599-4D54-8142-205C3F56F82B}"/>
              </a:ext>
            </a:extLst>
          </p:cNvPr>
          <p:cNvSpPr txBox="1"/>
          <p:nvPr/>
        </p:nvSpPr>
        <p:spPr>
          <a:xfrm>
            <a:off x="1812620" y="5007115"/>
            <a:ext cx="51249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highlight>
                  <a:srgbClr val="FFFF00"/>
                </a:highlight>
              </a:rPr>
              <a:t>Soberano está acima de todos, sem freios contra ele </a:t>
            </a:r>
          </a:p>
        </p:txBody>
      </p:sp>
      <p:sp>
        <p:nvSpPr>
          <p:cNvPr id="6" name="Seta: Dobrada para Cima 5">
            <a:extLst>
              <a:ext uri="{FF2B5EF4-FFF2-40B4-BE49-F238E27FC236}">
                <a16:creationId xmlns:a16="http://schemas.microsoft.com/office/drawing/2014/main" id="{38B72D1C-F358-4B48-9E2C-3613E482907D}"/>
              </a:ext>
            </a:extLst>
          </p:cNvPr>
          <p:cNvSpPr/>
          <p:nvPr/>
        </p:nvSpPr>
        <p:spPr>
          <a:xfrm rot="5400000">
            <a:off x="1215461" y="4661883"/>
            <a:ext cx="503853" cy="690465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aphicFrame>
        <p:nvGraphicFramePr>
          <p:cNvPr id="8" name="Diagrama 7">
            <a:extLst>
              <a:ext uri="{FF2B5EF4-FFF2-40B4-BE49-F238E27FC236}">
                <a16:creationId xmlns:a16="http://schemas.microsoft.com/office/drawing/2014/main" id="{72011D27-1590-4662-A6B7-92199C36CE4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97998921"/>
              </p:ext>
            </p:extLst>
          </p:nvPr>
        </p:nvGraphicFramePr>
        <p:xfrm>
          <a:off x="7912033" y="4172626"/>
          <a:ext cx="3959686" cy="24076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23348722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CD2D09-B1BB-4DF5-9E1C-3D21B21EDE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20431" y="0"/>
            <a:ext cx="6271569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3355637-BA71-4F63-94C9-E77BF81BDF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B3652AC4-70CC-47EB-BA28-E24ADC23B3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998" y="798445"/>
            <a:ext cx="4803636" cy="1311664"/>
          </a:xfrm>
        </p:spPr>
        <p:txBody>
          <a:bodyPr>
            <a:normAutofit/>
          </a:bodyPr>
          <a:lstStyle/>
          <a:p>
            <a:r>
              <a:rPr lang="pt-BR">
                <a:solidFill>
                  <a:srgbClr val="000000"/>
                </a:solidFill>
              </a:rPr>
              <a:t>Estado liberal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C5B8DFE-8513-4862-BF00-8FC495FF4A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997" y="2272143"/>
            <a:ext cx="4706803" cy="3788830"/>
          </a:xfrm>
        </p:spPr>
        <p:txBody>
          <a:bodyPr anchor="ctr">
            <a:normAutofit/>
          </a:bodyPr>
          <a:lstStyle/>
          <a:p>
            <a:r>
              <a:rPr lang="pt-BR" sz="1900">
                <a:solidFill>
                  <a:srgbClr val="000000"/>
                </a:solidFill>
              </a:rPr>
              <a:t>Juntando ideais de John Locke e Adam Smith, o Estado liberal tem como princípio:</a:t>
            </a:r>
          </a:p>
          <a:p>
            <a:pPr marL="0" indent="0">
              <a:buNone/>
            </a:pPr>
            <a:r>
              <a:rPr lang="pt-BR" sz="1900">
                <a:solidFill>
                  <a:srgbClr val="000000"/>
                </a:solidFill>
              </a:rPr>
              <a:t>1- Garantir a ´propriedade privada</a:t>
            </a:r>
          </a:p>
          <a:p>
            <a:pPr marL="0" indent="0">
              <a:buNone/>
            </a:pPr>
            <a:r>
              <a:rPr lang="pt-BR" sz="1900">
                <a:solidFill>
                  <a:srgbClr val="000000"/>
                </a:solidFill>
              </a:rPr>
              <a:t>2-Garantir a livre concorrência</a:t>
            </a:r>
          </a:p>
          <a:p>
            <a:pPr marL="0" indent="0">
              <a:buNone/>
            </a:pPr>
            <a:r>
              <a:rPr lang="pt-BR" sz="1900">
                <a:solidFill>
                  <a:srgbClr val="000000"/>
                </a:solidFill>
              </a:rPr>
              <a:t>3- Não intervir na economia </a:t>
            </a:r>
          </a:p>
          <a:p>
            <a:pPr marL="0" indent="0">
              <a:buNone/>
            </a:pPr>
            <a:r>
              <a:rPr lang="pt-BR" sz="1900">
                <a:solidFill>
                  <a:srgbClr val="000000"/>
                </a:solidFill>
              </a:rPr>
              <a:t>Adam Smith, ideólogo do liberalismo econômico, dizia que haveria uma</a:t>
            </a:r>
          </a:p>
          <a:p>
            <a:pPr marL="0" indent="0">
              <a:buNone/>
            </a:pPr>
            <a:r>
              <a:rPr lang="pt-BR" sz="1900">
                <a:solidFill>
                  <a:srgbClr val="000000"/>
                </a:solidFill>
              </a:rPr>
              <a:t> “mão invisível “ que regularia o mercado gerando o bem comum</a:t>
            </a:r>
          </a:p>
          <a:p>
            <a:pPr marL="0" indent="0">
              <a:buNone/>
            </a:pPr>
            <a:r>
              <a:rPr lang="pt-BR" sz="190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13" name="Freeform 49">
            <a:extLst>
              <a:ext uri="{FF2B5EF4-FFF2-40B4-BE49-F238E27FC236}">
                <a16:creationId xmlns:a16="http://schemas.microsoft.com/office/drawing/2014/main" id="{967C29FE-FD32-4AFB-AD20-DBDF5864B2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713915" y="590635"/>
            <a:ext cx="5478085" cy="6276841"/>
          </a:xfrm>
          <a:custGeom>
            <a:avLst/>
            <a:gdLst>
              <a:gd name="connsiteX0" fmla="*/ 2178155 w 5478085"/>
              <a:gd name="connsiteY0" fmla="*/ 0 h 6276841"/>
              <a:gd name="connsiteX1" fmla="*/ 5478085 w 5478085"/>
              <a:gd name="connsiteY1" fmla="*/ 3299930 h 6276841"/>
              <a:gd name="connsiteX2" fmla="*/ 3751098 w 5478085"/>
              <a:gd name="connsiteY2" fmla="*/ 6201577 h 6276841"/>
              <a:gd name="connsiteX3" fmla="*/ 3594858 w 5478085"/>
              <a:gd name="connsiteY3" fmla="*/ 6276841 h 6276841"/>
              <a:gd name="connsiteX4" fmla="*/ 761453 w 5478085"/>
              <a:gd name="connsiteY4" fmla="*/ 6276841 h 6276841"/>
              <a:gd name="connsiteX5" fmla="*/ 605213 w 5478085"/>
              <a:gd name="connsiteY5" fmla="*/ 6201577 h 6276841"/>
              <a:gd name="connsiteX6" fmla="*/ 79093 w 5478085"/>
              <a:gd name="connsiteY6" fmla="*/ 5846317 h 6276841"/>
              <a:gd name="connsiteX7" fmla="*/ 0 w 5478085"/>
              <a:gd name="connsiteY7" fmla="*/ 5774432 h 6276841"/>
              <a:gd name="connsiteX8" fmla="*/ 0 w 5478085"/>
              <a:gd name="connsiteY8" fmla="*/ 825429 h 6276841"/>
              <a:gd name="connsiteX9" fmla="*/ 79093 w 5478085"/>
              <a:gd name="connsiteY9" fmla="*/ 753544 h 6276841"/>
              <a:gd name="connsiteX10" fmla="*/ 2178155 w 5478085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78085" h="6276841">
                <a:moveTo>
                  <a:pt x="2178155" y="0"/>
                </a:moveTo>
                <a:cubicBezTo>
                  <a:pt x="4000656" y="0"/>
                  <a:pt x="5478085" y="1477429"/>
                  <a:pt x="5478085" y="3299930"/>
                </a:cubicBezTo>
                <a:cubicBezTo>
                  <a:pt x="5478085" y="4552900"/>
                  <a:pt x="4779769" y="5642769"/>
                  <a:pt x="3751098" y="6201577"/>
                </a:cubicBezTo>
                <a:lnTo>
                  <a:pt x="3594858" y="6276841"/>
                </a:lnTo>
                <a:lnTo>
                  <a:pt x="761453" y="6276841"/>
                </a:lnTo>
                <a:lnTo>
                  <a:pt x="605213" y="6201577"/>
                </a:lnTo>
                <a:cubicBezTo>
                  <a:pt x="418182" y="6099975"/>
                  <a:pt x="242071" y="5980818"/>
                  <a:pt x="79093" y="5846317"/>
                </a:cubicBezTo>
                <a:lnTo>
                  <a:pt x="0" y="5774432"/>
                </a:lnTo>
                <a:lnTo>
                  <a:pt x="0" y="825429"/>
                </a:lnTo>
                <a:lnTo>
                  <a:pt x="79093" y="753544"/>
                </a:lnTo>
                <a:cubicBezTo>
                  <a:pt x="649516" y="282789"/>
                  <a:pt x="1380811" y="0"/>
                  <a:pt x="2178155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accent3"/>
                </a:gs>
                <a:gs pos="100000">
                  <a:schemeClr val="accent3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DADCC68D-11E5-4D31-84D2-75A38EB74CD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2" b="10446"/>
          <a:stretch/>
        </p:blipFill>
        <p:spPr>
          <a:xfrm>
            <a:off x="6713916" y="770036"/>
            <a:ext cx="5478086" cy="6303885"/>
          </a:xfrm>
          <a:custGeom>
            <a:avLst/>
            <a:gdLst/>
            <a:ahLst/>
            <a:cxnLst/>
            <a:rect l="l" t="t" r="r" b="b"/>
            <a:pathLst>
              <a:path w="5298683" h="6097438">
                <a:moveTo>
                  <a:pt x="3120528" y="0"/>
                </a:moveTo>
                <a:cubicBezTo>
                  <a:pt x="3874524" y="0"/>
                  <a:pt x="4566062" y="267415"/>
                  <a:pt x="5105473" y="712577"/>
                </a:cubicBezTo>
                <a:lnTo>
                  <a:pt x="5298683" y="888178"/>
                </a:lnTo>
                <a:lnTo>
                  <a:pt x="5298683" y="5352876"/>
                </a:lnTo>
                <a:lnTo>
                  <a:pt x="5105473" y="5528477"/>
                </a:lnTo>
                <a:cubicBezTo>
                  <a:pt x="4874296" y="5719261"/>
                  <a:pt x="4615179" y="5877397"/>
                  <a:pt x="4335177" y="5995828"/>
                </a:cubicBezTo>
                <a:lnTo>
                  <a:pt x="4057556" y="6097438"/>
                </a:lnTo>
                <a:lnTo>
                  <a:pt x="2183499" y="6097438"/>
                </a:lnTo>
                <a:lnTo>
                  <a:pt x="1905878" y="5995828"/>
                </a:lnTo>
                <a:cubicBezTo>
                  <a:pt x="785873" y="5522106"/>
                  <a:pt x="0" y="4413092"/>
                  <a:pt x="0" y="3120527"/>
                </a:cubicBezTo>
                <a:cubicBezTo>
                  <a:pt x="0" y="1397108"/>
                  <a:pt x="1397108" y="0"/>
                  <a:pt x="3120528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4612219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4DDEBDD-D8BD-41A6-8A0D-B00E3768B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1C0E8A3D-E5B8-4846-B82D-9FFCE732E5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alphaModFix/>
          </a:blip>
          <a:srcRect l="2396" r="28377" b="1"/>
          <a:stretch/>
        </p:blipFill>
        <p:spPr>
          <a:xfrm>
            <a:off x="5797543" y="10"/>
            <a:ext cx="6394152" cy="685799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C61A9C76-773F-43E5-8E6F-D2120B8E68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998" y="798445"/>
            <a:ext cx="4803636" cy="131166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>
                <a:solidFill>
                  <a:srgbClr val="000000"/>
                </a:solidFill>
              </a:rPr>
              <a:t>ESTADO SOCIALISTA  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31A80E0B-8EB6-4769-B4DA-0952739C8BA7}"/>
              </a:ext>
            </a:extLst>
          </p:cNvPr>
          <p:cNvSpPr txBox="1"/>
          <p:nvPr/>
        </p:nvSpPr>
        <p:spPr>
          <a:xfrm>
            <a:off x="151003" y="2272143"/>
            <a:ext cx="5360798" cy="37888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 err="1">
                <a:solidFill>
                  <a:srgbClr val="000000"/>
                </a:solidFill>
              </a:rPr>
              <a:t>Inspirados</a:t>
            </a:r>
            <a:r>
              <a:rPr lang="en-US" sz="1700" dirty="0">
                <a:solidFill>
                  <a:srgbClr val="000000"/>
                </a:solidFill>
              </a:rPr>
              <a:t> </a:t>
            </a:r>
            <a:r>
              <a:rPr lang="en-US" sz="1700" dirty="0" err="1">
                <a:solidFill>
                  <a:srgbClr val="000000"/>
                </a:solidFill>
              </a:rPr>
              <a:t>na</a:t>
            </a:r>
            <a:r>
              <a:rPr lang="en-US" sz="1700" dirty="0">
                <a:solidFill>
                  <a:srgbClr val="000000"/>
                </a:solidFill>
              </a:rPr>
              <a:t> </a:t>
            </a:r>
            <a:r>
              <a:rPr lang="en-US" sz="1700" dirty="0" err="1">
                <a:solidFill>
                  <a:srgbClr val="000000"/>
                </a:solidFill>
              </a:rPr>
              <a:t>teoria</a:t>
            </a:r>
            <a:r>
              <a:rPr lang="en-US" sz="1700" dirty="0">
                <a:solidFill>
                  <a:srgbClr val="000000"/>
                </a:solidFill>
              </a:rPr>
              <a:t> de Marx e Lenin,  o Estado </a:t>
            </a:r>
            <a:r>
              <a:rPr lang="en-US" sz="1700" dirty="0" err="1">
                <a:solidFill>
                  <a:srgbClr val="000000"/>
                </a:solidFill>
              </a:rPr>
              <a:t>Socialista</a:t>
            </a:r>
            <a:r>
              <a:rPr lang="en-US" sz="1700" dirty="0">
                <a:solidFill>
                  <a:srgbClr val="000000"/>
                </a:solidFill>
              </a:rPr>
              <a:t> </a:t>
            </a:r>
            <a:r>
              <a:rPr lang="en-US" sz="1700" dirty="0" err="1">
                <a:solidFill>
                  <a:srgbClr val="000000"/>
                </a:solidFill>
              </a:rPr>
              <a:t>nasce</a:t>
            </a:r>
            <a:r>
              <a:rPr lang="en-US" sz="1700" dirty="0">
                <a:solidFill>
                  <a:srgbClr val="000000"/>
                </a:solidFill>
              </a:rPr>
              <a:t> para se </a:t>
            </a:r>
            <a:r>
              <a:rPr lang="en-US" sz="1700" dirty="0" err="1">
                <a:solidFill>
                  <a:srgbClr val="000000"/>
                </a:solidFill>
              </a:rPr>
              <a:t>contrapor</a:t>
            </a:r>
            <a:r>
              <a:rPr lang="en-US" sz="1700" dirty="0">
                <a:solidFill>
                  <a:srgbClr val="000000"/>
                </a:solidFill>
              </a:rPr>
              <a:t> </a:t>
            </a:r>
            <a:r>
              <a:rPr lang="en-US" sz="1700" dirty="0" err="1">
                <a:solidFill>
                  <a:srgbClr val="000000"/>
                </a:solidFill>
              </a:rPr>
              <a:t>aos</a:t>
            </a:r>
            <a:r>
              <a:rPr lang="en-US" sz="1700" dirty="0">
                <a:solidFill>
                  <a:srgbClr val="000000"/>
                </a:solidFill>
              </a:rPr>
              <a:t> </a:t>
            </a:r>
            <a:r>
              <a:rPr lang="en-US" sz="1700" dirty="0" err="1">
                <a:solidFill>
                  <a:srgbClr val="000000"/>
                </a:solidFill>
              </a:rPr>
              <a:t>Estados</a:t>
            </a:r>
            <a:r>
              <a:rPr lang="en-US" sz="1700" dirty="0">
                <a:solidFill>
                  <a:srgbClr val="000000"/>
                </a:solidFill>
              </a:rPr>
              <a:t> </a:t>
            </a:r>
            <a:r>
              <a:rPr lang="en-US" sz="1700" dirty="0" err="1">
                <a:solidFill>
                  <a:srgbClr val="000000"/>
                </a:solidFill>
              </a:rPr>
              <a:t>liberais</a:t>
            </a:r>
            <a:r>
              <a:rPr lang="en-US" sz="1700" dirty="0">
                <a:solidFill>
                  <a:srgbClr val="000000"/>
                </a:solidFill>
              </a:rPr>
              <a:t>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dirty="0">
              <a:solidFill>
                <a:srgbClr val="000000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rgbClr val="000000"/>
                </a:solidFill>
              </a:rPr>
              <a:t>No Estado </a:t>
            </a:r>
            <a:r>
              <a:rPr lang="en-US" sz="1700" dirty="0" err="1">
                <a:solidFill>
                  <a:srgbClr val="000000"/>
                </a:solidFill>
              </a:rPr>
              <a:t>socialista</a:t>
            </a:r>
            <a:r>
              <a:rPr lang="en-US" sz="1700" dirty="0">
                <a:solidFill>
                  <a:srgbClr val="000000"/>
                </a:solidFill>
              </a:rPr>
              <a:t>, o </a:t>
            </a:r>
            <a:r>
              <a:rPr lang="en-US" sz="1700" dirty="0" err="1">
                <a:solidFill>
                  <a:srgbClr val="000000"/>
                </a:solidFill>
              </a:rPr>
              <a:t>objetivo</a:t>
            </a:r>
            <a:r>
              <a:rPr lang="en-US" sz="1700" dirty="0">
                <a:solidFill>
                  <a:srgbClr val="000000"/>
                </a:solidFill>
              </a:rPr>
              <a:t> é </a:t>
            </a:r>
            <a:r>
              <a:rPr lang="en-US" sz="1700" dirty="0" err="1">
                <a:solidFill>
                  <a:srgbClr val="000000"/>
                </a:solidFill>
              </a:rPr>
              <a:t>acabar</a:t>
            </a:r>
            <a:r>
              <a:rPr lang="en-US" sz="1700" dirty="0">
                <a:solidFill>
                  <a:srgbClr val="000000"/>
                </a:solidFill>
              </a:rPr>
              <a:t> com a </a:t>
            </a:r>
            <a:r>
              <a:rPr lang="en-US" sz="1700" dirty="0" err="1">
                <a:solidFill>
                  <a:srgbClr val="000000"/>
                </a:solidFill>
              </a:rPr>
              <a:t>propriedade</a:t>
            </a:r>
            <a:endParaRPr lang="en-US" sz="1700" dirty="0">
              <a:solidFill>
                <a:srgbClr val="000000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 err="1">
                <a:solidFill>
                  <a:srgbClr val="000000"/>
                </a:solidFill>
              </a:rPr>
              <a:t>Privada</a:t>
            </a:r>
            <a:r>
              <a:rPr lang="en-US" sz="1700" dirty="0">
                <a:solidFill>
                  <a:srgbClr val="000000"/>
                </a:solidFill>
              </a:rPr>
              <a:t> dos </a:t>
            </a:r>
            <a:r>
              <a:rPr lang="en-US" sz="1700" dirty="0" err="1">
                <a:solidFill>
                  <a:srgbClr val="000000"/>
                </a:solidFill>
              </a:rPr>
              <a:t>meios</a:t>
            </a:r>
            <a:r>
              <a:rPr lang="en-US" sz="1700" dirty="0">
                <a:solidFill>
                  <a:srgbClr val="000000"/>
                </a:solidFill>
              </a:rPr>
              <a:t> de </a:t>
            </a:r>
            <a:r>
              <a:rPr lang="en-US" sz="1700" dirty="0" err="1">
                <a:solidFill>
                  <a:srgbClr val="000000"/>
                </a:solidFill>
              </a:rPr>
              <a:t>produção</a:t>
            </a:r>
            <a:r>
              <a:rPr lang="en-US" sz="1700" dirty="0">
                <a:solidFill>
                  <a:srgbClr val="000000"/>
                </a:solidFill>
              </a:rPr>
              <a:t> </a:t>
            </a:r>
            <a:r>
              <a:rPr lang="en-US" sz="1700" dirty="0" err="1">
                <a:solidFill>
                  <a:srgbClr val="000000"/>
                </a:solidFill>
              </a:rPr>
              <a:t>atendendo</a:t>
            </a:r>
            <a:r>
              <a:rPr lang="en-US" sz="1700" dirty="0">
                <a:solidFill>
                  <a:srgbClr val="000000"/>
                </a:solidFill>
              </a:rPr>
              <a:t> </a:t>
            </a:r>
            <a:r>
              <a:rPr lang="en-US" sz="1700" dirty="0" err="1">
                <a:solidFill>
                  <a:srgbClr val="000000"/>
                </a:solidFill>
              </a:rPr>
              <a:t>os</a:t>
            </a:r>
            <a:r>
              <a:rPr lang="en-US" sz="1700" dirty="0">
                <a:solidFill>
                  <a:srgbClr val="000000"/>
                </a:solidFill>
              </a:rPr>
              <a:t> interesses da </a:t>
            </a:r>
            <a:r>
              <a:rPr lang="en-US" sz="1700" dirty="0" err="1">
                <a:solidFill>
                  <a:srgbClr val="000000"/>
                </a:solidFill>
              </a:rPr>
              <a:t>Classe</a:t>
            </a:r>
            <a:r>
              <a:rPr lang="en-US" sz="1700" dirty="0">
                <a:solidFill>
                  <a:srgbClr val="000000"/>
                </a:solidFill>
              </a:rPr>
              <a:t> </a:t>
            </a:r>
            <a:r>
              <a:rPr lang="en-US" sz="1700" dirty="0" err="1">
                <a:solidFill>
                  <a:srgbClr val="000000"/>
                </a:solidFill>
              </a:rPr>
              <a:t>operária</a:t>
            </a:r>
            <a:r>
              <a:rPr lang="en-US" sz="1700" dirty="0">
                <a:solidFill>
                  <a:srgbClr val="000000"/>
                </a:solidFill>
              </a:rPr>
              <a:t>.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dirty="0">
              <a:solidFill>
                <a:srgbClr val="000000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rgbClr val="000000"/>
                </a:solidFill>
              </a:rPr>
              <a:t>O </a:t>
            </a:r>
            <a:r>
              <a:rPr lang="en-US" sz="1700" dirty="0" err="1">
                <a:solidFill>
                  <a:srgbClr val="000000"/>
                </a:solidFill>
              </a:rPr>
              <a:t>socialismo</a:t>
            </a:r>
            <a:r>
              <a:rPr lang="en-US" sz="1700" dirty="0">
                <a:solidFill>
                  <a:srgbClr val="000000"/>
                </a:solidFill>
              </a:rPr>
              <a:t> real </a:t>
            </a:r>
            <a:r>
              <a:rPr lang="en-US" sz="1700" dirty="0" err="1">
                <a:solidFill>
                  <a:srgbClr val="000000"/>
                </a:solidFill>
              </a:rPr>
              <a:t>existiu</a:t>
            </a:r>
            <a:r>
              <a:rPr lang="en-US" sz="1700" dirty="0">
                <a:solidFill>
                  <a:srgbClr val="000000"/>
                </a:solidFill>
              </a:rPr>
              <a:t> de 1917- 1991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60391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 fill">
            <a:extLst>
              <a:ext uri="{FF2B5EF4-FFF2-40B4-BE49-F238E27FC236}">
                <a16:creationId xmlns:a16="http://schemas.microsoft.com/office/drawing/2014/main" id="{1D63C574-BFD2-41A1-A567-B0C3CC7FDD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4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Color 2">
            <a:extLst>
              <a:ext uri="{FF2B5EF4-FFF2-40B4-BE49-F238E27FC236}">
                <a16:creationId xmlns:a16="http://schemas.microsoft.com/office/drawing/2014/main" id="{E2A46BAB-8C31-42B2-90E8-B26DD3E81D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49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3F7A3C7-0737-4E57-B30E-8EEFE638B4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4707053" cy="6858000"/>
            <a:chOff x="651279" y="598259"/>
            <a:chExt cx="10889442" cy="5680742"/>
          </a:xfrm>
        </p:grpSpPr>
        <p:sp>
          <p:nvSpPr>
            <p:cNvPr id="14" name="Color">
              <a:extLst>
                <a:ext uri="{FF2B5EF4-FFF2-40B4-BE49-F238E27FC236}">
                  <a16:creationId xmlns:a16="http://schemas.microsoft.com/office/drawing/2014/main" id="{3BE6D516-DFC6-4698-B3F1-5F591C1130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Color">
              <a:extLst>
                <a:ext uri="{FF2B5EF4-FFF2-40B4-BE49-F238E27FC236}">
                  <a16:creationId xmlns:a16="http://schemas.microsoft.com/office/drawing/2014/main" id="{C2580FB0-D146-458C-AF1B-8E8BBF6BBA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3F5E015-E085-4624-B431-B424144486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24" y="0"/>
            <a:ext cx="12188952" cy="6858000"/>
            <a:chOff x="0" y="0"/>
            <a:chExt cx="12188952" cy="6858000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4DDB60AE-8B9C-4BA0-93DC-F8C9EBF6D8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9F247760-BE07-41A2-969E-570081E655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57A70BD2-76FC-4BDD-9E64-3B93D5EF36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AADD9643-5489-42CB-9762-FBAC2AAE9F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09A2C16E-2745-4E3D-BECC-D66755221E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52E5A063-571D-4461-9869-B3E93F6E69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366019AD-E33B-4DBF-BAD3-AE36116031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D21EEEF6-A15D-4F98-BC87-EA08165D6D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385" y="841248"/>
            <a:ext cx="3515244" cy="5340097"/>
          </a:xfrm>
        </p:spPr>
        <p:txBody>
          <a:bodyPr anchor="ctr">
            <a:normAutofit/>
          </a:bodyPr>
          <a:lstStyle/>
          <a:p>
            <a:r>
              <a:rPr lang="pt-BR" sz="4800" dirty="0">
                <a:solidFill>
                  <a:schemeClr val="bg1"/>
                </a:solidFill>
              </a:rPr>
              <a:t>Algumas medidas</a:t>
            </a:r>
          </a:p>
        </p:txBody>
      </p:sp>
      <p:graphicFrame>
        <p:nvGraphicFramePr>
          <p:cNvPr id="5" name="Espaço Reservado para Conteúdo 2">
            <a:extLst>
              <a:ext uri="{FF2B5EF4-FFF2-40B4-BE49-F238E27FC236}">
                <a16:creationId xmlns:a16="http://schemas.microsoft.com/office/drawing/2014/main" id="{CC039022-A7C1-4D36-A765-BD3282A678A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05082070"/>
              </p:ext>
            </p:extLst>
          </p:nvPr>
        </p:nvGraphicFramePr>
        <p:xfrm>
          <a:off x="4985886" y="231006"/>
          <a:ext cx="6367913" cy="64056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318264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Aventuras na História · &quot;Nenhuma outra decisão minha é necessária”: Quem  herdou o dinheiro de Hitler?">
            <a:extLst>
              <a:ext uri="{FF2B5EF4-FFF2-40B4-BE49-F238E27FC236}">
                <a16:creationId xmlns:a16="http://schemas.microsoft.com/office/drawing/2014/main" id="{4D91D419-7C32-41D7-BDD0-0726A32560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02" r="15652"/>
          <a:stretch/>
        </p:blipFill>
        <p:spPr bwMode="auto">
          <a:xfrm>
            <a:off x="5867139" y="10"/>
            <a:ext cx="6324556" cy="6783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54DDEBDD-D8BD-41A6-8A0D-B00E3768B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EA811CF8-B268-4372-A7D1-9D94A8BB6C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998" y="798445"/>
            <a:ext cx="4803636" cy="1311664"/>
          </a:xfrm>
        </p:spPr>
        <p:txBody>
          <a:bodyPr>
            <a:normAutofit/>
          </a:bodyPr>
          <a:lstStyle/>
          <a:p>
            <a:r>
              <a:rPr lang="pt-BR">
                <a:solidFill>
                  <a:srgbClr val="000000"/>
                </a:solidFill>
              </a:rPr>
              <a:t>Estado Nazista e fascista</a:t>
            </a:r>
          </a:p>
        </p:txBody>
      </p:sp>
      <p:graphicFrame>
        <p:nvGraphicFramePr>
          <p:cNvPr id="5" name="Espaço Reservado para Conteúdo 2">
            <a:extLst>
              <a:ext uri="{FF2B5EF4-FFF2-40B4-BE49-F238E27FC236}">
                <a16:creationId xmlns:a16="http://schemas.microsoft.com/office/drawing/2014/main" id="{4851A6F4-626F-4796-A85C-4DE38F5BACD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70103521"/>
              </p:ext>
            </p:extLst>
          </p:nvPr>
        </p:nvGraphicFramePr>
        <p:xfrm>
          <a:off x="804997" y="2272143"/>
          <a:ext cx="4706803" cy="37888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0343166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99F1FFA9-D672-408C-9220-ADEEC6ABD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88D1229-5D18-4892-8CB9-70626D6D52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3816095" cy="1938076"/>
          </a:xfrm>
        </p:spPr>
        <p:txBody>
          <a:bodyPr>
            <a:normAutofit/>
          </a:bodyPr>
          <a:lstStyle/>
          <a:p>
            <a:r>
              <a:rPr lang="pt-BR" dirty="0"/>
              <a:t>Algumas medidas: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79C4D7D-FE22-448B-AB54-1D9B8DD338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482589"/>
            <a:ext cx="3816096" cy="3694373"/>
          </a:xfrm>
        </p:spPr>
        <p:txBody>
          <a:bodyPr>
            <a:normAutofit/>
          </a:bodyPr>
          <a:lstStyle/>
          <a:p>
            <a:r>
              <a:rPr lang="pt-BR" sz="2000" dirty="0"/>
              <a:t>Partido único de massas</a:t>
            </a:r>
          </a:p>
          <a:p>
            <a:r>
              <a:rPr lang="pt-BR" sz="2000" dirty="0"/>
              <a:t>Culto a personalidade</a:t>
            </a:r>
          </a:p>
          <a:p>
            <a:r>
              <a:rPr lang="pt-BR" sz="2000" dirty="0"/>
              <a:t>Sem limites para a autoridade</a:t>
            </a:r>
          </a:p>
          <a:p>
            <a:endParaRPr lang="pt-BR" sz="2000" dirty="0"/>
          </a:p>
        </p:txBody>
      </p:sp>
      <p:pic>
        <p:nvPicPr>
          <p:cNvPr id="2052" name="Picture 4" descr="QAnon: Relatório aponta conversas em que Rússia e China incentivam teorias  contra EUA">
            <a:extLst>
              <a:ext uri="{FF2B5EF4-FFF2-40B4-BE49-F238E27FC236}">
                <a16:creationId xmlns:a16="http://schemas.microsoft.com/office/drawing/2014/main" id="{2FC36B9F-CD4A-4060-B8BA-DD4CF3F311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9877"/>
          <a:stretch/>
        </p:blipFill>
        <p:spPr bwMode="auto">
          <a:xfrm>
            <a:off x="4904316" y="-4"/>
            <a:ext cx="7287684" cy="3694372"/>
          </a:xfrm>
          <a:custGeom>
            <a:avLst/>
            <a:gdLst/>
            <a:ahLst/>
            <a:cxnLst/>
            <a:rect l="l" t="t" r="r" b="b"/>
            <a:pathLst>
              <a:path w="7287684" h="3694372">
                <a:moveTo>
                  <a:pt x="1047969" y="0"/>
                </a:moveTo>
                <a:lnTo>
                  <a:pt x="7287684" y="0"/>
                </a:lnTo>
                <a:lnTo>
                  <a:pt x="7287684" y="814388"/>
                </a:lnTo>
                <a:lnTo>
                  <a:pt x="7287684" y="3694372"/>
                </a:lnTo>
                <a:lnTo>
                  <a:pt x="471411" y="3694372"/>
                </a:lnTo>
                <a:lnTo>
                  <a:pt x="470992" y="3686621"/>
                </a:lnTo>
                <a:cubicBezTo>
                  <a:pt x="458999" y="3642419"/>
                  <a:pt x="427907" y="3602236"/>
                  <a:pt x="376383" y="3554015"/>
                </a:cubicBezTo>
                <a:cubicBezTo>
                  <a:pt x="315976" y="3500438"/>
                  <a:pt x="255568" y="3454003"/>
                  <a:pt x="170288" y="3407569"/>
                </a:cubicBezTo>
                <a:cubicBezTo>
                  <a:pt x="365723" y="3382565"/>
                  <a:pt x="163181" y="3296841"/>
                  <a:pt x="230695" y="3243263"/>
                </a:cubicBezTo>
                <a:cubicBezTo>
                  <a:pt x="369276" y="3221831"/>
                  <a:pt x="479431" y="3393282"/>
                  <a:pt x="667759" y="3343275"/>
                </a:cubicBezTo>
                <a:cubicBezTo>
                  <a:pt x="440344" y="3196828"/>
                  <a:pt x="184501" y="3150393"/>
                  <a:pt x="17493" y="2953940"/>
                </a:cubicBezTo>
                <a:cubicBezTo>
                  <a:pt x="56580" y="2911078"/>
                  <a:pt x="95667" y="2953940"/>
                  <a:pt x="127647" y="2936081"/>
                </a:cubicBezTo>
                <a:cubicBezTo>
                  <a:pt x="127647" y="2925365"/>
                  <a:pt x="500751" y="2993232"/>
                  <a:pt x="522071" y="2714625"/>
                </a:cubicBezTo>
                <a:cubicBezTo>
                  <a:pt x="529178" y="2714625"/>
                  <a:pt x="536285" y="2714625"/>
                  <a:pt x="543391" y="2703909"/>
                </a:cubicBezTo>
                <a:cubicBezTo>
                  <a:pt x="582478" y="2664619"/>
                  <a:pt x="546945" y="2571750"/>
                  <a:pt x="610905" y="2564606"/>
                </a:cubicBezTo>
                <a:cubicBezTo>
                  <a:pt x="681973" y="2557462"/>
                  <a:pt x="749487" y="2525315"/>
                  <a:pt x="824107" y="2543175"/>
                </a:cubicBezTo>
                <a:cubicBezTo>
                  <a:pt x="880961" y="2557462"/>
                  <a:pt x="941368" y="2575322"/>
                  <a:pt x="1001776" y="2575322"/>
                </a:cubicBezTo>
                <a:cubicBezTo>
                  <a:pt x="1065736" y="2575322"/>
                  <a:pt x="1154570" y="2696766"/>
                  <a:pt x="1193658" y="2536031"/>
                </a:cubicBezTo>
                <a:cubicBezTo>
                  <a:pt x="1193658" y="2528888"/>
                  <a:pt x="1303812" y="2546747"/>
                  <a:pt x="1364219" y="2553891"/>
                </a:cubicBezTo>
                <a:cubicBezTo>
                  <a:pt x="1413966" y="2561035"/>
                  <a:pt x="1474374" y="2593181"/>
                  <a:pt x="1509907" y="2528888"/>
                </a:cubicBezTo>
                <a:cubicBezTo>
                  <a:pt x="1527674" y="2489596"/>
                  <a:pt x="1442393" y="2418159"/>
                  <a:pt x="1367772" y="2411015"/>
                </a:cubicBezTo>
                <a:cubicBezTo>
                  <a:pt x="1300259" y="2403872"/>
                  <a:pt x="1232745" y="2396728"/>
                  <a:pt x="1168784" y="2411015"/>
                </a:cubicBezTo>
                <a:cubicBezTo>
                  <a:pt x="1090610" y="2428875"/>
                  <a:pt x="1047969" y="2400300"/>
                  <a:pt x="1026649" y="2336007"/>
                </a:cubicBezTo>
                <a:cubicBezTo>
                  <a:pt x="1001776" y="2268141"/>
                  <a:pt x="955582" y="2232422"/>
                  <a:pt x="891621" y="2200275"/>
                </a:cubicBezTo>
                <a:cubicBezTo>
                  <a:pt x="735273" y="2121694"/>
                  <a:pt x="586032" y="2028825"/>
                  <a:pt x="415470" y="1982390"/>
                </a:cubicBezTo>
                <a:cubicBezTo>
                  <a:pt x="383490" y="1975246"/>
                  <a:pt x="344403" y="1960959"/>
                  <a:pt x="330189" y="1900238"/>
                </a:cubicBezTo>
                <a:cubicBezTo>
                  <a:pt x="792127" y="1993106"/>
                  <a:pt x="1211424" y="2232422"/>
                  <a:pt x="1687576" y="2218135"/>
                </a:cubicBezTo>
                <a:cubicBezTo>
                  <a:pt x="1559654" y="2143125"/>
                  <a:pt x="1406860" y="2139554"/>
                  <a:pt x="1268278" y="2085975"/>
                </a:cubicBezTo>
                <a:cubicBezTo>
                  <a:pt x="1367772" y="2046685"/>
                  <a:pt x="1460160" y="2089547"/>
                  <a:pt x="1552548" y="2110978"/>
                </a:cubicBezTo>
                <a:cubicBezTo>
                  <a:pt x="1630722" y="2128837"/>
                  <a:pt x="1701789" y="2132410"/>
                  <a:pt x="1708896" y="2021681"/>
                </a:cubicBezTo>
                <a:cubicBezTo>
                  <a:pt x="1708896" y="2010965"/>
                  <a:pt x="1708896" y="2003821"/>
                  <a:pt x="1708896" y="1993106"/>
                </a:cubicBezTo>
                <a:cubicBezTo>
                  <a:pt x="1680469" y="1946672"/>
                  <a:pt x="1641382" y="1925240"/>
                  <a:pt x="1591635" y="1910953"/>
                </a:cubicBezTo>
                <a:cubicBezTo>
                  <a:pt x="1563208" y="1903809"/>
                  <a:pt x="1524121" y="1889522"/>
                  <a:pt x="1524121" y="1857375"/>
                </a:cubicBezTo>
                <a:cubicBezTo>
                  <a:pt x="1527674" y="1735931"/>
                  <a:pt x="1431733" y="1700212"/>
                  <a:pt x="1339346" y="1664493"/>
                </a:cubicBezTo>
                <a:cubicBezTo>
                  <a:pt x="1389093" y="1603772"/>
                  <a:pt x="1431733" y="1646635"/>
                  <a:pt x="1470820" y="1643062"/>
                </a:cubicBezTo>
                <a:cubicBezTo>
                  <a:pt x="1495694" y="1639491"/>
                  <a:pt x="1520567" y="1635919"/>
                  <a:pt x="1520567" y="1603772"/>
                </a:cubicBezTo>
                <a:cubicBezTo>
                  <a:pt x="1520567" y="1578769"/>
                  <a:pt x="1509907" y="1546622"/>
                  <a:pt x="1485034" y="1546622"/>
                </a:cubicBezTo>
                <a:cubicBezTo>
                  <a:pt x="1328686" y="1543050"/>
                  <a:pt x="1239851" y="1371600"/>
                  <a:pt x="1076396" y="1371600"/>
                </a:cubicBezTo>
                <a:cubicBezTo>
                  <a:pt x="976902" y="1371600"/>
                  <a:pt x="1126144" y="1275159"/>
                  <a:pt x="1044416" y="1235869"/>
                </a:cubicBezTo>
                <a:cubicBezTo>
                  <a:pt x="1026649" y="1225153"/>
                  <a:pt x="1094163" y="1210866"/>
                  <a:pt x="1122590" y="1214437"/>
                </a:cubicBezTo>
                <a:cubicBezTo>
                  <a:pt x="1151017" y="1218009"/>
                  <a:pt x="1175891" y="1243013"/>
                  <a:pt x="1211424" y="1225153"/>
                </a:cubicBezTo>
                <a:cubicBezTo>
                  <a:pt x="1229191" y="1160860"/>
                  <a:pt x="1182997" y="1135856"/>
                  <a:pt x="1140357" y="1117997"/>
                </a:cubicBezTo>
                <a:cubicBezTo>
                  <a:pt x="1047969" y="1075135"/>
                  <a:pt x="955582" y="1025129"/>
                  <a:pt x="852534" y="1010841"/>
                </a:cubicBezTo>
                <a:cubicBezTo>
                  <a:pt x="817001" y="1007269"/>
                  <a:pt x="795680" y="989409"/>
                  <a:pt x="799234" y="953690"/>
                </a:cubicBezTo>
                <a:cubicBezTo>
                  <a:pt x="806340" y="907256"/>
                  <a:pt x="841874" y="921544"/>
                  <a:pt x="870301" y="925115"/>
                </a:cubicBezTo>
                <a:cubicBezTo>
                  <a:pt x="888068" y="928688"/>
                  <a:pt x="905835" y="939403"/>
                  <a:pt x="923602" y="914400"/>
                </a:cubicBezTo>
                <a:cubicBezTo>
                  <a:pt x="611794" y="724198"/>
                  <a:pt x="409919" y="684684"/>
                  <a:pt x="132090" y="589415"/>
                </a:cubicBezTo>
                <a:lnTo>
                  <a:pt x="31922" y="552917"/>
                </a:lnTo>
                <a:lnTo>
                  <a:pt x="26859" y="541335"/>
                </a:lnTo>
                <a:cubicBezTo>
                  <a:pt x="20137" y="534929"/>
                  <a:pt x="8953" y="532232"/>
                  <a:pt x="0" y="527681"/>
                </a:cubicBezTo>
                <a:cubicBezTo>
                  <a:pt x="5969" y="516305"/>
                  <a:pt x="7617" y="502963"/>
                  <a:pt x="17905" y="493550"/>
                </a:cubicBezTo>
                <a:cubicBezTo>
                  <a:pt x="23947" y="488022"/>
                  <a:pt x="35344" y="487159"/>
                  <a:pt x="44763" y="486724"/>
                </a:cubicBezTo>
                <a:lnTo>
                  <a:pt x="165722" y="483650"/>
                </a:lnTo>
                <a:lnTo>
                  <a:pt x="193385" y="498723"/>
                </a:lnTo>
                <a:cubicBezTo>
                  <a:pt x="210263" y="511671"/>
                  <a:pt x="227142" y="525066"/>
                  <a:pt x="315976" y="535781"/>
                </a:cubicBezTo>
                <a:cubicBezTo>
                  <a:pt x="401257" y="546497"/>
                  <a:pt x="479431" y="582216"/>
                  <a:pt x="575372" y="525066"/>
                </a:cubicBezTo>
                <a:cubicBezTo>
                  <a:pt x="639332" y="485775"/>
                  <a:pt x="742380" y="528637"/>
                  <a:pt x="820554" y="560785"/>
                </a:cubicBezTo>
                <a:cubicBezTo>
                  <a:pt x="884515" y="589360"/>
                  <a:pt x="948475" y="596503"/>
                  <a:pt x="1033756" y="560785"/>
                </a:cubicBezTo>
                <a:cubicBezTo>
                  <a:pt x="955582" y="539354"/>
                  <a:pt x="895175" y="521494"/>
                  <a:pt x="834767" y="507206"/>
                </a:cubicBezTo>
                <a:cubicBezTo>
                  <a:pt x="785020" y="496491"/>
                  <a:pt x="756593" y="471488"/>
                  <a:pt x="760147" y="417909"/>
                </a:cubicBezTo>
                <a:cubicBezTo>
                  <a:pt x="760147" y="389334"/>
                  <a:pt x="749487" y="350044"/>
                  <a:pt x="785020" y="335757"/>
                </a:cubicBezTo>
                <a:cubicBezTo>
                  <a:pt x="813447" y="321469"/>
                  <a:pt x="852534" y="335757"/>
                  <a:pt x="866748" y="360759"/>
                </a:cubicBezTo>
                <a:cubicBezTo>
                  <a:pt x="884515" y="407194"/>
                  <a:pt x="902281" y="450056"/>
                  <a:pt x="962689" y="453629"/>
                </a:cubicBezTo>
                <a:cubicBezTo>
                  <a:pt x="1044416" y="460771"/>
                  <a:pt x="998222" y="432197"/>
                  <a:pt x="984009" y="396478"/>
                </a:cubicBezTo>
                <a:cubicBezTo>
                  <a:pt x="969795" y="357188"/>
                  <a:pt x="1012436" y="346472"/>
                  <a:pt x="1040863" y="353615"/>
                </a:cubicBezTo>
                <a:cubicBezTo>
                  <a:pt x="1147464" y="385763"/>
                  <a:pt x="1257618" y="328613"/>
                  <a:pt x="1367772" y="375047"/>
                </a:cubicBezTo>
                <a:cubicBezTo>
                  <a:pt x="1339346" y="260747"/>
                  <a:pt x="1278938" y="210741"/>
                  <a:pt x="1151017" y="192881"/>
                </a:cubicBezTo>
                <a:cubicBezTo>
                  <a:pt x="1104823" y="189310"/>
                  <a:pt x="1055076" y="196453"/>
                  <a:pt x="1012436" y="164306"/>
                </a:cubicBezTo>
                <a:cubicBezTo>
                  <a:pt x="987562" y="146447"/>
                  <a:pt x="962689" y="125016"/>
                  <a:pt x="980456" y="89297"/>
                </a:cubicBezTo>
                <a:cubicBezTo>
                  <a:pt x="991116" y="64294"/>
                  <a:pt x="1019542" y="64294"/>
                  <a:pt x="1044416" y="71437"/>
                </a:cubicBezTo>
                <a:cubicBezTo>
                  <a:pt x="1147464" y="110728"/>
                  <a:pt x="1257618" y="121444"/>
                  <a:pt x="1364219" y="135731"/>
                </a:cubicBezTo>
                <a:cubicBezTo>
                  <a:pt x="1381986" y="139303"/>
                  <a:pt x="1399753" y="146447"/>
                  <a:pt x="1417520" y="110728"/>
                </a:cubicBezTo>
                <a:cubicBezTo>
                  <a:pt x="1293152" y="78581"/>
                  <a:pt x="1172337" y="35719"/>
                  <a:pt x="1047969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A relação entre a extrema-direita e a insegurança masculina">
            <a:extLst>
              <a:ext uri="{FF2B5EF4-FFF2-40B4-BE49-F238E27FC236}">
                <a16:creationId xmlns:a16="http://schemas.microsoft.com/office/drawing/2014/main" id="{40033464-DA07-4C0F-A5C5-C6AF8B6B88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36"/>
          <a:stretch/>
        </p:blipFill>
        <p:spPr bwMode="auto">
          <a:xfrm>
            <a:off x="4726728" y="3802961"/>
            <a:ext cx="7472381" cy="3055043"/>
          </a:xfrm>
          <a:custGeom>
            <a:avLst/>
            <a:gdLst/>
            <a:ahLst/>
            <a:cxnLst/>
            <a:rect l="l" t="t" r="r" b="b"/>
            <a:pathLst>
              <a:path w="7472381" h="3055043">
                <a:moveTo>
                  <a:pt x="638975" y="0"/>
                </a:moveTo>
                <a:lnTo>
                  <a:pt x="7472381" y="0"/>
                </a:lnTo>
                <a:lnTo>
                  <a:pt x="7472381" y="2579984"/>
                </a:lnTo>
                <a:lnTo>
                  <a:pt x="7472381" y="3055043"/>
                </a:lnTo>
                <a:lnTo>
                  <a:pt x="6992676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26161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Espaço Reservado para Conteúdo 3">
            <a:extLst>
              <a:ext uri="{FF2B5EF4-FFF2-40B4-BE49-F238E27FC236}">
                <a16:creationId xmlns:a16="http://schemas.microsoft.com/office/drawing/2014/main" id="{53849472-A10E-445A-AA15-466BAD5F4DE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72676189"/>
              </p:ext>
            </p:extLst>
          </p:nvPr>
        </p:nvGraphicFramePr>
        <p:xfrm>
          <a:off x="847287" y="536894"/>
          <a:ext cx="10779853" cy="58974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CaixaDeTexto 6">
            <a:extLst>
              <a:ext uri="{FF2B5EF4-FFF2-40B4-BE49-F238E27FC236}">
                <a16:creationId xmlns:a16="http://schemas.microsoft.com/office/drawing/2014/main" id="{DACF1239-8E19-4F5F-B4A5-B1B8DD65294B}"/>
              </a:ext>
            </a:extLst>
          </p:cNvPr>
          <p:cNvSpPr txBox="1"/>
          <p:nvPr/>
        </p:nvSpPr>
        <p:spPr>
          <a:xfrm>
            <a:off x="2248250" y="100668"/>
            <a:ext cx="79056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/>
              <a:t>Relação do Estado e outras esferas da sociedade no fascismo</a:t>
            </a:r>
          </a:p>
        </p:txBody>
      </p:sp>
    </p:spTree>
    <p:extLst>
      <p:ext uri="{BB962C8B-B14F-4D97-AF65-F5344CB8AC3E}">
        <p14:creationId xmlns:p14="http://schemas.microsoft.com/office/powerpoint/2010/main" val="34810324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985ECE3-0C82-4F06-A6E0-162D8F5266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/>
              <a:t>Video</a:t>
            </a:r>
            <a:r>
              <a:rPr lang="pt-BR" dirty="0"/>
              <a:t> Nazismo </a:t>
            </a:r>
            <a:r>
              <a:rPr lang="pt-BR" dirty="0" err="1"/>
              <a:t>Zizek</a:t>
            </a: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CF070DD-01C4-48C4-A46E-EF30B481FA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>
                <a:hlinkClick r:id="rId2"/>
              </a:rPr>
              <a:t>https://www.youtube.com/watch?v=LHIzkTuoQGM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640345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31080D8-A58B-4C33-B4B0-2BD1CE6A86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251316" cy="180730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ESTADO DO BEM ESTAR SOCIAL 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2656DE55-779A-4E1C-8B92-CCB7B9A37E4B}"/>
              </a:ext>
            </a:extLst>
          </p:cNvPr>
          <p:cNvSpPr txBox="1"/>
          <p:nvPr/>
        </p:nvSpPr>
        <p:spPr>
          <a:xfrm>
            <a:off x="323952" y="2375242"/>
            <a:ext cx="5251316" cy="38436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/>
              <a:t>Inspirado</a:t>
            </a:r>
            <a:r>
              <a:rPr lang="en-US" sz="2000" dirty="0"/>
              <a:t> </a:t>
            </a:r>
            <a:r>
              <a:rPr lang="en-US" sz="2000" dirty="0" err="1"/>
              <a:t>nas</a:t>
            </a:r>
            <a:r>
              <a:rPr lang="en-US" sz="2000" dirty="0"/>
              <a:t> </a:t>
            </a:r>
            <a:r>
              <a:rPr lang="en-US" sz="2000" dirty="0" err="1"/>
              <a:t>ideais</a:t>
            </a:r>
            <a:r>
              <a:rPr lang="en-US" sz="2000" dirty="0"/>
              <a:t> do </a:t>
            </a:r>
            <a:r>
              <a:rPr lang="en-US" sz="2000" dirty="0" err="1"/>
              <a:t>economista</a:t>
            </a:r>
            <a:r>
              <a:rPr lang="en-US" sz="2000" dirty="0"/>
              <a:t> John Maynard Keynes, o Estado de </a:t>
            </a:r>
            <a:r>
              <a:rPr lang="en-US" sz="2000" dirty="0" err="1"/>
              <a:t>Bem</a:t>
            </a:r>
            <a:endParaRPr lang="en-US" sz="20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/>
              <a:t>Estar</a:t>
            </a:r>
            <a:r>
              <a:rPr lang="en-US" sz="2000" dirty="0"/>
              <a:t> se </a:t>
            </a:r>
            <a:r>
              <a:rPr lang="en-US" sz="2000" dirty="0" err="1"/>
              <a:t>contrapõe</a:t>
            </a:r>
            <a:r>
              <a:rPr lang="en-US" sz="2000" dirty="0"/>
              <a:t> </a:t>
            </a:r>
            <a:r>
              <a:rPr lang="en-US" sz="2000" dirty="0" err="1"/>
              <a:t>ao</a:t>
            </a:r>
            <a:r>
              <a:rPr lang="en-US" sz="2000" dirty="0"/>
              <a:t> Estado liberal e </a:t>
            </a:r>
            <a:r>
              <a:rPr lang="en-US" sz="2000" dirty="0" err="1"/>
              <a:t>ao</a:t>
            </a:r>
            <a:r>
              <a:rPr lang="en-US" sz="2000" dirty="0"/>
              <a:t> Estado </a:t>
            </a:r>
            <a:r>
              <a:rPr lang="en-US" sz="2000" dirty="0" err="1"/>
              <a:t>socialista</a:t>
            </a:r>
            <a:r>
              <a:rPr lang="en-US" sz="2000" dirty="0"/>
              <a:t>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Para </a:t>
            </a:r>
            <a:r>
              <a:rPr lang="en-US" sz="2000" dirty="0" err="1"/>
              <a:t>esse</a:t>
            </a:r>
            <a:r>
              <a:rPr lang="en-US" sz="2000" dirty="0"/>
              <a:t> </a:t>
            </a:r>
            <a:r>
              <a:rPr lang="en-US" sz="2000" dirty="0" err="1"/>
              <a:t>modelo</a:t>
            </a:r>
            <a:r>
              <a:rPr lang="en-US" sz="2000" dirty="0"/>
              <a:t>, o Estado </a:t>
            </a:r>
            <a:r>
              <a:rPr lang="en-US" sz="2000" dirty="0" err="1"/>
              <a:t>deve</a:t>
            </a:r>
            <a:r>
              <a:rPr lang="en-US" sz="2000" dirty="0"/>
              <a:t> </a:t>
            </a:r>
            <a:r>
              <a:rPr lang="en-US" sz="2000" dirty="0" err="1"/>
              <a:t>intervir</a:t>
            </a:r>
            <a:r>
              <a:rPr lang="en-US" sz="2000" dirty="0"/>
              <a:t> </a:t>
            </a:r>
            <a:r>
              <a:rPr lang="en-US" sz="2000" dirty="0" err="1"/>
              <a:t>na</a:t>
            </a:r>
            <a:r>
              <a:rPr lang="en-US" sz="2000" dirty="0"/>
              <a:t> </a:t>
            </a:r>
            <a:r>
              <a:rPr lang="en-US" sz="2000" dirty="0" err="1"/>
              <a:t>economia</a:t>
            </a:r>
            <a:r>
              <a:rPr lang="en-US" sz="2000" dirty="0"/>
              <a:t> para </a:t>
            </a:r>
            <a:r>
              <a:rPr lang="en-US" sz="2000" dirty="0" err="1"/>
              <a:t>garantir</a:t>
            </a:r>
            <a:r>
              <a:rPr lang="en-US" sz="2000" dirty="0"/>
              <a:t> </a:t>
            </a:r>
            <a:r>
              <a:rPr lang="en-US" sz="2000" dirty="0" err="1"/>
              <a:t>direitos</a:t>
            </a:r>
            <a:r>
              <a:rPr lang="en-US" sz="2000" dirty="0"/>
              <a:t> </a:t>
            </a:r>
            <a:r>
              <a:rPr lang="en-US" sz="2000" dirty="0" err="1"/>
              <a:t>Básicos</a:t>
            </a:r>
            <a:r>
              <a:rPr lang="en-US" sz="2000" dirty="0"/>
              <a:t>, </a:t>
            </a:r>
            <a:r>
              <a:rPr lang="en-US" sz="2000" dirty="0" err="1"/>
              <a:t>como</a:t>
            </a:r>
            <a:r>
              <a:rPr lang="en-US" sz="2000" dirty="0"/>
              <a:t> </a:t>
            </a:r>
            <a:r>
              <a:rPr lang="en-US" sz="2000" dirty="0" err="1"/>
              <a:t>educação</a:t>
            </a:r>
            <a:r>
              <a:rPr lang="en-US" sz="2000" dirty="0"/>
              <a:t> e </a:t>
            </a:r>
            <a:r>
              <a:rPr lang="en-US" sz="2000" dirty="0" err="1"/>
              <a:t>saúde</a:t>
            </a:r>
            <a:r>
              <a:rPr lang="en-US" sz="2000" dirty="0"/>
              <a:t>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>
                <a:highlight>
                  <a:srgbClr val="FFFF00"/>
                </a:highlight>
              </a:rPr>
              <a:t>Chamado</a:t>
            </a:r>
            <a:r>
              <a:rPr lang="en-US" sz="2000" dirty="0">
                <a:highlight>
                  <a:srgbClr val="FFFF00"/>
                </a:highlight>
              </a:rPr>
              <a:t> </a:t>
            </a:r>
            <a:r>
              <a:rPr lang="en-US" sz="2000" dirty="0" err="1">
                <a:highlight>
                  <a:srgbClr val="FFFF00"/>
                </a:highlight>
              </a:rPr>
              <a:t>também</a:t>
            </a:r>
            <a:r>
              <a:rPr lang="en-US" sz="2000" dirty="0">
                <a:highlight>
                  <a:srgbClr val="FFFF00"/>
                </a:highlight>
              </a:rPr>
              <a:t> de Welfare State </a:t>
            </a:r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A2613661-002E-4EF2-BEAB-58D2D1657B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4415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4897850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C6B158B5-50B5-4927-A367-7C9F3AFE5D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B5A00B9-9C0F-49F4-9A3C-39327B2D0F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81824" y="1367673"/>
            <a:ext cx="4375151" cy="2665509"/>
          </a:xfrm>
        </p:spPr>
        <p:txBody>
          <a:bodyPr>
            <a:normAutofit/>
          </a:bodyPr>
          <a:lstStyle/>
          <a:p>
            <a:pPr algn="r"/>
            <a:r>
              <a:rPr lang="pt-BR" sz="6100">
                <a:solidFill>
                  <a:schemeClr val="bg1"/>
                </a:solidFill>
              </a:rPr>
              <a:t>Tipos de Estado Moderno 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DF207F1-193A-4AA3-A53D-508A6FC94A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79182" y="4414180"/>
            <a:ext cx="4377793" cy="884538"/>
          </a:xfrm>
        </p:spPr>
        <p:txBody>
          <a:bodyPr>
            <a:normAutofit/>
          </a:bodyPr>
          <a:lstStyle/>
          <a:p>
            <a:pPr algn="r"/>
            <a:r>
              <a:rPr lang="pt-BR" sz="2200">
                <a:solidFill>
                  <a:schemeClr val="bg1"/>
                </a:solidFill>
              </a:rPr>
              <a:t>Dos contratualistas à consolidação dos estados modernos </a:t>
            </a:r>
          </a:p>
          <a:p>
            <a:pPr algn="r"/>
            <a:endParaRPr lang="pt-BR" sz="2200">
              <a:solidFill>
                <a:schemeClr val="bg1"/>
              </a:solidFill>
            </a:endParaRPr>
          </a:p>
        </p:txBody>
      </p:sp>
      <p:pic>
        <p:nvPicPr>
          <p:cNvPr id="1026" name="Picture 2" descr="Luís XIV de França – Wikipédia, a enciclopédia livre">
            <a:extLst>
              <a:ext uri="{FF2B5EF4-FFF2-40B4-BE49-F238E27FC236}">
                <a16:creationId xmlns:a16="http://schemas.microsoft.com/office/drawing/2014/main" id="{15F66183-C661-4BAB-BB2E-FF62D7DCF2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28" r="2" b="1706"/>
          <a:stretch/>
        </p:blipFill>
        <p:spPr bwMode="auto">
          <a:xfrm>
            <a:off x="1" y="2"/>
            <a:ext cx="6249303" cy="6857998"/>
          </a:xfrm>
          <a:custGeom>
            <a:avLst/>
            <a:gdLst/>
            <a:ahLst/>
            <a:cxnLst/>
            <a:rect l="l" t="t" r="r" b="b"/>
            <a:pathLst>
              <a:path w="6249303" h="6857998">
                <a:moveTo>
                  <a:pt x="5497146" y="6118149"/>
                </a:moveTo>
                <a:cubicBezTo>
                  <a:pt x="5503695" y="6124102"/>
                  <a:pt x="5511317" y="6129341"/>
                  <a:pt x="5518366" y="6133723"/>
                </a:cubicBezTo>
                <a:cubicBezTo>
                  <a:pt x="5525509" y="6138152"/>
                  <a:pt x="5530855" y="6143474"/>
                  <a:pt x="5534525" y="6149380"/>
                </a:cubicBezTo>
                <a:lnTo>
                  <a:pt x="5540000" y="6166562"/>
                </a:lnTo>
                <a:lnTo>
                  <a:pt x="5534525" y="6149379"/>
                </a:lnTo>
                <a:cubicBezTo>
                  <a:pt x="5530855" y="6143474"/>
                  <a:pt x="5525509" y="6138152"/>
                  <a:pt x="5518366" y="6133722"/>
                </a:cubicBezTo>
                <a:cubicBezTo>
                  <a:pt x="5511317" y="6129341"/>
                  <a:pt x="5503695" y="6124102"/>
                  <a:pt x="5497146" y="6118149"/>
                </a:cubicBezTo>
                <a:close/>
                <a:moveTo>
                  <a:pt x="5405304" y="4941372"/>
                </a:moveTo>
                <a:lnTo>
                  <a:pt x="5408634" y="4950869"/>
                </a:lnTo>
                <a:lnTo>
                  <a:pt x="5418318" y="4991382"/>
                </a:lnTo>
                <a:lnTo>
                  <a:pt x="5408634" y="4950868"/>
                </a:lnTo>
                <a:close/>
                <a:moveTo>
                  <a:pt x="5409242" y="4749807"/>
                </a:moveTo>
                <a:cubicBezTo>
                  <a:pt x="5397106" y="4762826"/>
                  <a:pt x="5396249" y="4781365"/>
                  <a:pt x="5394535" y="4799797"/>
                </a:cubicBezTo>
                <a:cubicBezTo>
                  <a:pt x="5396249" y="4781365"/>
                  <a:pt x="5397106" y="4762827"/>
                  <a:pt x="5409242" y="4749807"/>
                </a:cubicBezTo>
                <a:close/>
                <a:moveTo>
                  <a:pt x="5427041" y="4543185"/>
                </a:moveTo>
                <a:cubicBezTo>
                  <a:pt x="5428019" y="4548281"/>
                  <a:pt x="5430065" y="4553662"/>
                  <a:pt x="5432447" y="4557092"/>
                </a:cubicBezTo>
                <a:cubicBezTo>
                  <a:pt x="5444067" y="4573618"/>
                  <a:pt x="5452855" y="4588275"/>
                  <a:pt x="5458810" y="4602021"/>
                </a:cubicBezTo>
                <a:cubicBezTo>
                  <a:pt x="5452855" y="4588275"/>
                  <a:pt x="5444067" y="4573618"/>
                  <a:pt x="5432447" y="4557091"/>
                </a:cubicBezTo>
                <a:close/>
                <a:moveTo>
                  <a:pt x="5893259" y="2819253"/>
                </a:moveTo>
                <a:lnTo>
                  <a:pt x="5904902" y="2827484"/>
                </a:lnTo>
                <a:lnTo>
                  <a:pt x="5904904" y="2827486"/>
                </a:lnTo>
                <a:lnTo>
                  <a:pt x="5933407" y="2861156"/>
                </a:lnTo>
                <a:lnTo>
                  <a:pt x="5923753" y="2842392"/>
                </a:lnTo>
                <a:lnTo>
                  <a:pt x="5904904" y="2827486"/>
                </a:lnTo>
                <a:lnTo>
                  <a:pt x="5904902" y="2827483"/>
                </a:lnTo>
                <a:close/>
                <a:moveTo>
                  <a:pt x="5823604" y="1974015"/>
                </a:moveTo>
                <a:lnTo>
                  <a:pt x="5817090" y="1999763"/>
                </a:lnTo>
                <a:cubicBezTo>
                  <a:pt x="5813281" y="2008056"/>
                  <a:pt x="5807601" y="2016020"/>
                  <a:pt x="5799362" y="2023547"/>
                </a:cubicBezTo>
                <a:cubicBezTo>
                  <a:pt x="5815841" y="2008497"/>
                  <a:pt x="5822079" y="1991685"/>
                  <a:pt x="5823604" y="1974015"/>
                </a:cubicBezTo>
                <a:close/>
                <a:moveTo>
                  <a:pt x="5806410" y="1768838"/>
                </a:moveTo>
                <a:cubicBezTo>
                  <a:pt x="5802029" y="1774411"/>
                  <a:pt x="5799266" y="1779948"/>
                  <a:pt x="5797809" y="1785412"/>
                </a:cubicBezTo>
                <a:lnTo>
                  <a:pt x="5797028" y="1801558"/>
                </a:lnTo>
                <a:cubicBezTo>
                  <a:pt x="5795361" y="1790986"/>
                  <a:pt x="5797647" y="1779981"/>
                  <a:pt x="5806410" y="1768838"/>
                </a:cubicBezTo>
                <a:close/>
                <a:moveTo>
                  <a:pt x="5915999" y="520953"/>
                </a:moveTo>
                <a:lnTo>
                  <a:pt x="5909271" y="549926"/>
                </a:lnTo>
                <a:lnTo>
                  <a:pt x="5903017" y="566616"/>
                </a:lnTo>
                <a:lnTo>
                  <a:pt x="5897067" y="581804"/>
                </a:lnTo>
                <a:lnTo>
                  <a:pt x="5896649" y="583595"/>
                </a:lnTo>
                <a:lnTo>
                  <a:pt x="5894474" y="589388"/>
                </a:lnTo>
                <a:cubicBezTo>
                  <a:pt x="5892074" y="597005"/>
                  <a:pt x="5890316" y="604728"/>
                  <a:pt x="5889851" y="612658"/>
                </a:cubicBezTo>
                <a:lnTo>
                  <a:pt x="5896649" y="583595"/>
                </a:lnTo>
                <a:lnTo>
                  <a:pt x="5902965" y="566754"/>
                </a:lnTo>
                <a:lnTo>
                  <a:pt x="5903017" y="566616"/>
                </a:lnTo>
                <a:lnTo>
                  <a:pt x="5908855" y="551717"/>
                </a:lnTo>
                <a:lnTo>
                  <a:pt x="5909271" y="549926"/>
                </a:lnTo>
                <a:lnTo>
                  <a:pt x="5911436" y="544146"/>
                </a:lnTo>
                <a:cubicBezTo>
                  <a:pt x="5913823" y="536547"/>
                  <a:pt x="5915561" y="528850"/>
                  <a:pt x="5915999" y="520953"/>
                </a:cubicBezTo>
                <a:close/>
                <a:moveTo>
                  <a:pt x="5864896" y="268794"/>
                </a:moveTo>
                <a:cubicBezTo>
                  <a:pt x="5862371" y="279176"/>
                  <a:pt x="5860668" y="289296"/>
                  <a:pt x="5860021" y="299164"/>
                </a:cubicBezTo>
                <a:cubicBezTo>
                  <a:pt x="5859371" y="309031"/>
                  <a:pt x="5859776" y="318646"/>
                  <a:pt x="5861466" y="328017"/>
                </a:cubicBezTo>
                <a:close/>
                <a:moveTo>
                  <a:pt x="0" y="0"/>
                </a:moveTo>
                <a:lnTo>
                  <a:pt x="6182312" y="0"/>
                </a:lnTo>
                <a:lnTo>
                  <a:pt x="6178097" y="24480"/>
                </a:lnTo>
                <a:cubicBezTo>
                  <a:pt x="6175612" y="32636"/>
                  <a:pt x="6171850" y="40471"/>
                  <a:pt x="6166086" y="47806"/>
                </a:cubicBezTo>
                <a:cubicBezTo>
                  <a:pt x="6151226" y="66857"/>
                  <a:pt x="6154655" y="85336"/>
                  <a:pt x="6156942" y="105718"/>
                </a:cubicBezTo>
                <a:cubicBezTo>
                  <a:pt x="6158656" y="121150"/>
                  <a:pt x="6158085" y="136963"/>
                  <a:pt x="6158277" y="152584"/>
                </a:cubicBezTo>
                <a:cubicBezTo>
                  <a:pt x="6158846" y="180017"/>
                  <a:pt x="6159037" y="207450"/>
                  <a:pt x="6159990" y="234883"/>
                </a:cubicBezTo>
                <a:cubicBezTo>
                  <a:pt x="6160370" y="243648"/>
                  <a:pt x="6165135" y="252600"/>
                  <a:pt x="6164373" y="261173"/>
                </a:cubicBezTo>
                <a:cubicBezTo>
                  <a:pt x="6160752" y="300800"/>
                  <a:pt x="6155037" y="340425"/>
                  <a:pt x="6151798" y="380050"/>
                </a:cubicBezTo>
                <a:cubicBezTo>
                  <a:pt x="6149894" y="402529"/>
                  <a:pt x="6153511" y="425581"/>
                  <a:pt x="6150846" y="447870"/>
                </a:cubicBezTo>
                <a:cubicBezTo>
                  <a:pt x="6147798" y="473587"/>
                  <a:pt x="6139988" y="498733"/>
                  <a:pt x="6135223" y="524262"/>
                </a:cubicBezTo>
                <a:cubicBezTo>
                  <a:pt x="6133891" y="531310"/>
                  <a:pt x="6135606" y="539121"/>
                  <a:pt x="6135985" y="546552"/>
                </a:cubicBezTo>
                <a:cubicBezTo>
                  <a:pt x="6136367" y="554933"/>
                  <a:pt x="6137129" y="563125"/>
                  <a:pt x="6137320" y="571508"/>
                </a:cubicBezTo>
                <a:cubicBezTo>
                  <a:pt x="6137702" y="597037"/>
                  <a:pt x="6137129" y="622564"/>
                  <a:pt x="6138464" y="648092"/>
                </a:cubicBezTo>
                <a:cubicBezTo>
                  <a:pt x="6139225" y="663713"/>
                  <a:pt x="6147035" y="680096"/>
                  <a:pt x="6144177" y="694576"/>
                </a:cubicBezTo>
                <a:cubicBezTo>
                  <a:pt x="6138654" y="724104"/>
                  <a:pt x="6151036" y="753633"/>
                  <a:pt x="6140750" y="783158"/>
                </a:cubicBezTo>
                <a:cubicBezTo>
                  <a:pt x="6137702" y="792306"/>
                  <a:pt x="6145322" y="804877"/>
                  <a:pt x="6145702" y="815929"/>
                </a:cubicBezTo>
                <a:cubicBezTo>
                  <a:pt x="6146654" y="843552"/>
                  <a:pt x="6146464" y="871173"/>
                  <a:pt x="6146274" y="898797"/>
                </a:cubicBezTo>
                <a:cubicBezTo>
                  <a:pt x="6146084" y="923562"/>
                  <a:pt x="6148750" y="949281"/>
                  <a:pt x="6143416" y="973095"/>
                </a:cubicBezTo>
                <a:cubicBezTo>
                  <a:pt x="6137702" y="998052"/>
                  <a:pt x="6138464" y="1020529"/>
                  <a:pt x="6144940" y="1044725"/>
                </a:cubicBezTo>
                <a:cubicBezTo>
                  <a:pt x="6149322" y="1061298"/>
                  <a:pt x="6149894" y="1078826"/>
                  <a:pt x="6151226" y="1095972"/>
                </a:cubicBezTo>
                <a:cubicBezTo>
                  <a:pt x="6152750" y="1114449"/>
                  <a:pt x="6148750" y="1134834"/>
                  <a:pt x="6155037" y="1151600"/>
                </a:cubicBezTo>
                <a:cubicBezTo>
                  <a:pt x="6173706" y="1201512"/>
                  <a:pt x="6177706" y="1252757"/>
                  <a:pt x="6177706" y="1304955"/>
                </a:cubicBezTo>
                <a:cubicBezTo>
                  <a:pt x="6177706" y="1314483"/>
                  <a:pt x="6175041" y="1324198"/>
                  <a:pt x="6172183" y="1333341"/>
                </a:cubicBezTo>
                <a:cubicBezTo>
                  <a:pt x="6155037" y="1386684"/>
                  <a:pt x="6156560" y="1440216"/>
                  <a:pt x="6167039" y="1494509"/>
                </a:cubicBezTo>
                <a:cubicBezTo>
                  <a:pt x="6169325" y="1505751"/>
                  <a:pt x="6169706" y="1518324"/>
                  <a:pt x="6167421" y="1529563"/>
                </a:cubicBezTo>
                <a:cubicBezTo>
                  <a:pt x="6160752" y="1561189"/>
                  <a:pt x="6149702" y="1591859"/>
                  <a:pt x="6144940" y="1623675"/>
                </a:cubicBezTo>
                <a:cubicBezTo>
                  <a:pt x="6137129" y="1676253"/>
                  <a:pt x="6163417" y="1721785"/>
                  <a:pt x="6180565" y="1768838"/>
                </a:cubicBezTo>
                <a:cubicBezTo>
                  <a:pt x="6196758" y="1813610"/>
                  <a:pt x="6233335" y="1851709"/>
                  <a:pt x="6225142" y="1904673"/>
                </a:cubicBezTo>
                <a:cubicBezTo>
                  <a:pt x="6224381" y="1910004"/>
                  <a:pt x="6229524" y="1915912"/>
                  <a:pt x="6230858" y="1921817"/>
                </a:cubicBezTo>
                <a:cubicBezTo>
                  <a:pt x="6234479" y="1938009"/>
                  <a:pt x="6238857" y="1954202"/>
                  <a:pt x="6240574" y="1970586"/>
                </a:cubicBezTo>
                <a:cubicBezTo>
                  <a:pt x="6242861" y="1990589"/>
                  <a:pt x="6242100" y="2010974"/>
                  <a:pt x="6244004" y="2030977"/>
                </a:cubicBezTo>
                <a:cubicBezTo>
                  <a:pt x="6245147" y="2043835"/>
                  <a:pt x="6247242" y="2056600"/>
                  <a:pt x="6249052" y="2069340"/>
                </a:cubicBezTo>
                <a:lnTo>
                  <a:pt x="6249303" y="2072225"/>
                </a:lnTo>
                <a:lnTo>
                  <a:pt x="6249303" y="2131532"/>
                </a:lnTo>
                <a:lnTo>
                  <a:pt x="6248432" y="2138304"/>
                </a:lnTo>
                <a:cubicBezTo>
                  <a:pt x="6246241" y="2148519"/>
                  <a:pt x="6243623" y="2158712"/>
                  <a:pt x="6241908" y="2168903"/>
                </a:cubicBezTo>
                <a:cubicBezTo>
                  <a:pt x="6237145" y="2197670"/>
                  <a:pt x="6238479" y="2229296"/>
                  <a:pt x="6226286" y="2254633"/>
                </a:cubicBezTo>
                <a:cubicBezTo>
                  <a:pt x="6213332" y="2281683"/>
                  <a:pt x="6207426" y="2307402"/>
                  <a:pt x="6211426" y="2335405"/>
                </a:cubicBezTo>
                <a:cubicBezTo>
                  <a:pt x="6212760" y="2344741"/>
                  <a:pt x="6220762" y="2356744"/>
                  <a:pt x="6228952" y="2360933"/>
                </a:cubicBezTo>
                <a:cubicBezTo>
                  <a:pt x="6247241" y="2370270"/>
                  <a:pt x="6250481" y="2383032"/>
                  <a:pt x="6244193" y="2400369"/>
                </a:cubicBezTo>
                <a:cubicBezTo>
                  <a:pt x="6238857" y="2415420"/>
                  <a:pt x="6236192" y="2433897"/>
                  <a:pt x="6225904" y="2444184"/>
                </a:cubicBezTo>
                <a:cubicBezTo>
                  <a:pt x="6196758" y="2473333"/>
                  <a:pt x="6195806" y="2510483"/>
                  <a:pt x="6187996" y="2546678"/>
                </a:cubicBezTo>
                <a:cubicBezTo>
                  <a:pt x="6183231" y="2568774"/>
                  <a:pt x="6183041" y="2589352"/>
                  <a:pt x="6186279" y="2611450"/>
                </a:cubicBezTo>
                <a:cubicBezTo>
                  <a:pt x="6193518" y="2659455"/>
                  <a:pt x="6183231" y="2706131"/>
                  <a:pt x="6170087" y="2752235"/>
                </a:cubicBezTo>
                <a:cubicBezTo>
                  <a:pt x="6161325" y="2782716"/>
                  <a:pt x="6155990" y="2813958"/>
                  <a:pt x="6147035" y="2844248"/>
                </a:cubicBezTo>
                <a:cubicBezTo>
                  <a:pt x="6140177" y="2866918"/>
                  <a:pt x="6131985" y="2889587"/>
                  <a:pt x="6120937" y="2910353"/>
                </a:cubicBezTo>
                <a:cubicBezTo>
                  <a:pt x="6104743" y="2940455"/>
                  <a:pt x="6080358" y="2966742"/>
                  <a:pt x="6086835" y="3005035"/>
                </a:cubicBezTo>
                <a:cubicBezTo>
                  <a:pt x="6092550" y="3038756"/>
                  <a:pt x="6080550" y="3069235"/>
                  <a:pt x="6069119" y="3100099"/>
                </a:cubicBezTo>
                <a:cubicBezTo>
                  <a:pt x="6060737" y="3122770"/>
                  <a:pt x="6052162" y="3145436"/>
                  <a:pt x="6046828" y="3168870"/>
                </a:cubicBezTo>
                <a:cubicBezTo>
                  <a:pt x="6040542" y="3196686"/>
                  <a:pt x="6043210" y="3228119"/>
                  <a:pt x="6031589" y="3252885"/>
                </a:cubicBezTo>
                <a:cubicBezTo>
                  <a:pt x="6019396" y="3278795"/>
                  <a:pt x="6027588" y="3300319"/>
                  <a:pt x="6031017" y="3323372"/>
                </a:cubicBezTo>
                <a:cubicBezTo>
                  <a:pt x="6036353" y="3360139"/>
                  <a:pt x="6046258" y="3396719"/>
                  <a:pt x="6033685" y="3433866"/>
                </a:cubicBezTo>
                <a:cubicBezTo>
                  <a:pt x="6018444" y="3479015"/>
                  <a:pt x="6002060" y="3523785"/>
                  <a:pt x="5987583" y="3569124"/>
                </a:cubicBezTo>
                <a:cubicBezTo>
                  <a:pt x="5982056" y="3586653"/>
                  <a:pt x="5979770" y="3605509"/>
                  <a:pt x="5977295" y="3623799"/>
                </a:cubicBezTo>
                <a:cubicBezTo>
                  <a:pt x="5975197" y="3641134"/>
                  <a:pt x="5980533" y="3661899"/>
                  <a:pt x="5972533" y="3675238"/>
                </a:cubicBezTo>
                <a:cubicBezTo>
                  <a:pt x="5951958" y="3709529"/>
                  <a:pt x="5941860" y="3744770"/>
                  <a:pt x="5941860" y="3784397"/>
                </a:cubicBezTo>
                <a:cubicBezTo>
                  <a:pt x="5941860" y="3799258"/>
                  <a:pt x="5933287" y="3813737"/>
                  <a:pt x="5931762" y="3828785"/>
                </a:cubicBezTo>
                <a:cubicBezTo>
                  <a:pt x="5929858" y="3849362"/>
                  <a:pt x="5924714" y="3872985"/>
                  <a:pt x="5931955" y="3890891"/>
                </a:cubicBezTo>
                <a:cubicBezTo>
                  <a:pt x="5949100" y="3932993"/>
                  <a:pt x="5934810" y="3967091"/>
                  <a:pt x="5917857" y="4003861"/>
                </a:cubicBezTo>
                <a:cubicBezTo>
                  <a:pt x="5901092" y="4040058"/>
                  <a:pt x="5887757" y="4078159"/>
                  <a:pt x="5876707" y="4116641"/>
                </a:cubicBezTo>
                <a:cubicBezTo>
                  <a:pt x="5872706" y="4131119"/>
                  <a:pt x="5879375" y="4148453"/>
                  <a:pt x="5880708" y="4164458"/>
                </a:cubicBezTo>
                <a:cubicBezTo>
                  <a:pt x="5881089" y="4170174"/>
                  <a:pt x="5881661" y="4176461"/>
                  <a:pt x="5879756" y="4181603"/>
                </a:cubicBezTo>
                <a:cubicBezTo>
                  <a:pt x="5861466" y="4231324"/>
                  <a:pt x="5847560" y="4281810"/>
                  <a:pt x="5857085" y="4335722"/>
                </a:cubicBezTo>
                <a:cubicBezTo>
                  <a:pt x="5858038" y="4340674"/>
                  <a:pt x="5855942" y="4346201"/>
                  <a:pt x="5854608" y="4351154"/>
                </a:cubicBezTo>
                <a:cubicBezTo>
                  <a:pt x="5847751" y="4375349"/>
                  <a:pt x="5836892" y="4398972"/>
                  <a:pt x="5834415" y="4423545"/>
                </a:cubicBezTo>
                <a:cubicBezTo>
                  <a:pt x="5828319" y="4484127"/>
                  <a:pt x="5825841" y="4545086"/>
                  <a:pt x="5821841" y="4606053"/>
                </a:cubicBezTo>
                <a:cubicBezTo>
                  <a:pt x="5821653" y="4609863"/>
                  <a:pt x="5821653" y="4613864"/>
                  <a:pt x="5820317" y="4617291"/>
                </a:cubicBezTo>
                <a:cubicBezTo>
                  <a:pt x="5812125" y="4639772"/>
                  <a:pt x="5814794" y="4659393"/>
                  <a:pt x="5830414" y="4678445"/>
                </a:cubicBezTo>
                <a:cubicBezTo>
                  <a:pt x="5837273" y="4686828"/>
                  <a:pt x="5840892" y="4698258"/>
                  <a:pt x="5844703" y="4708734"/>
                </a:cubicBezTo>
                <a:cubicBezTo>
                  <a:pt x="5850418" y="4724167"/>
                  <a:pt x="5855942" y="4739978"/>
                  <a:pt x="5859562" y="4755980"/>
                </a:cubicBezTo>
                <a:cubicBezTo>
                  <a:pt x="5862991" y="4771793"/>
                  <a:pt x="5867753" y="4788747"/>
                  <a:pt x="5865088" y="4803988"/>
                </a:cubicBezTo>
                <a:cubicBezTo>
                  <a:pt x="5860326" y="4831420"/>
                  <a:pt x="5849657" y="4857522"/>
                  <a:pt x="5842606" y="4884572"/>
                </a:cubicBezTo>
                <a:cubicBezTo>
                  <a:pt x="5840129" y="4893907"/>
                  <a:pt x="5840512" y="4904195"/>
                  <a:pt x="5840321" y="4913909"/>
                </a:cubicBezTo>
                <a:cubicBezTo>
                  <a:pt x="5839750" y="4936201"/>
                  <a:pt x="5845274" y="4959061"/>
                  <a:pt x="5829462" y="4979253"/>
                </a:cubicBezTo>
                <a:cubicBezTo>
                  <a:pt x="5814602" y="4997922"/>
                  <a:pt x="5818983" y="5016785"/>
                  <a:pt x="5830223" y="5036405"/>
                </a:cubicBezTo>
                <a:cubicBezTo>
                  <a:pt x="5838225" y="5050504"/>
                  <a:pt x="5844513" y="5066505"/>
                  <a:pt x="5847560" y="5082317"/>
                </a:cubicBezTo>
                <a:cubicBezTo>
                  <a:pt x="5851752" y="5104036"/>
                  <a:pt x="5853466" y="5125562"/>
                  <a:pt x="5850988" y="5148995"/>
                </a:cubicBezTo>
                <a:cubicBezTo>
                  <a:pt x="5849275" y="5165570"/>
                  <a:pt x="5848512" y="5179097"/>
                  <a:pt x="5838416" y="5192051"/>
                </a:cubicBezTo>
                <a:cubicBezTo>
                  <a:pt x="5836892" y="5194145"/>
                  <a:pt x="5836510" y="5197955"/>
                  <a:pt x="5836703" y="5200813"/>
                </a:cubicBezTo>
                <a:cubicBezTo>
                  <a:pt x="5839941" y="5238343"/>
                  <a:pt x="5838225" y="5275491"/>
                  <a:pt x="5835937" y="5313403"/>
                </a:cubicBezTo>
                <a:cubicBezTo>
                  <a:pt x="5832892" y="5361598"/>
                  <a:pt x="5841844" y="5412276"/>
                  <a:pt x="5873849" y="5453995"/>
                </a:cubicBezTo>
                <a:cubicBezTo>
                  <a:pt x="5878613" y="5460092"/>
                  <a:pt x="5880708" y="5469236"/>
                  <a:pt x="5881852" y="5477239"/>
                </a:cubicBezTo>
                <a:cubicBezTo>
                  <a:pt x="5886804" y="5514957"/>
                  <a:pt x="5890233" y="5552869"/>
                  <a:pt x="5895758" y="5590590"/>
                </a:cubicBezTo>
                <a:cubicBezTo>
                  <a:pt x="5898806" y="5611164"/>
                  <a:pt x="5901474" y="5632691"/>
                  <a:pt x="5909856" y="5651360"/>
                </a:cubicBezTo>
                <a:cubicBezTo>
                  <a:pt x="5918047" y="5669647"/>
                  <a:pt x="5927762" y="5684320"/>
                  <a:pt x="5910618" y="5695178"/>
                </a:cubicBezTo>
                <a:cubicBezTo>
                  <a:pt x="5919762" y="5714607"/>
                  <a:pt x="5927383" y="5731564"/>
                  <a:pt x="5935573" y="5748136"/>
                </a:cubicBezTo>
                <a:cubicBezTo>
                  <a:pt x="5938620" y="5754234"/>
                  <a:pt x="5943575" y="5759378"/>
                  <a:pt x="5946433" y="5765474"/>
                </a:cubicBezTo>
                <a:cubicBezTo>
                  <a:pt x="5949481" y="5771953"/>
                  <a:pt x="5951385" y="5779191"/>
                  <a:pt x="5952911" y="5786239"/>
                </a:cubicBezTo>
                <a:cubicBezTo>
                  <a:pt x="5959768" y="5817674"/>
                  <a:pt x="5966054" y="5849107"/>
                  <a:pt x="5973485" y="5880348"/>
                </a:cubicBezTo>
                <a:cubicBezTo>
                  <a:pt x="5975008" y="5886447"/>
                  <a:pt x="5981104" y="5891590"/>
                  <a:pt x="5985103" y="5897114"/>
                </a:cubicBezTo>
                <a:cubicBezTo>
                  <a:pt x="5987772" y="5900735"/>
                  <a:pt x="5991773" y="5904353"/>
                  <a:pt x="5992345" y="5908355"/>
                </a:cubicBezTo>
                <a:cubicBezTo>
                  <a:pt x="5996917" y="5938836"/>
                  <a:pt x="6002252" y="5969124"/>
                  <a:pt x="6004537" y="5999796"/>
                </a:cubicBezTo>
                <a:cubicBezTo>
                  <a:pt x="6006440" y="6025515"/>
                  <a:pt x="6005871" y="6050282"/>
                  <a:pt x="6039018" y="6056948"/>
                </a:cubicBezTo>
                <a:cubicBezTo>
                  <a:pt x="6044734" y="6058092"/>
                  <a:pt x="6050831" y="6066284"/>
                  <a:pt x="6053687" y="6072569"/>
                </a:cubicBezTo>
                <a:cubicBezTo>
                  <a:pt x="6061879" y="6090477"/>
                  <a:pt x="6067404" y="6109530"/>
                  <a:pt x="6075785" y="6127247"/>
                </a:cubicBezTo>
                <a:cubicBezTo>
                  <a:pt x="6103790" y="6185351"/>
                  <a:pt x="6121508" y="6246121"/>
                  <a:pt x="6118269" y="6311084"/>
                </a:cubicBezTo>
                <a:cubicBezTo>
                  <a:pt x="6117317" y="6331277"/>
                  <a:pt x="6107028" y="6350899"/>
                  <a:pt x="6103217" y="6363664"/>
                </a:cubicBezTo>
                <a:cubicBezTo>
                  <a:pt x="6118269" y="6400429"/>
                  <a:pt x="6132747" y="6431292"/>
                  <a:pt x="6143606" y="6463490"/>
                </a:cubicBezTo>
                <a:cubicBezTo>
                  <a:pt x="6153322" y="6491874"/>
                  <a:pt x="6159418" y="6521593"/>
                  <a:pt x="6166466" y="6550742"/>
                </a:cubicBezTo>
                <a:cubicBezTo>
                  <a:pt x="6169135" y="6561411"/>
                  <a:pt x="6170658" y="6572269"/>
                  <a:pt x="6171993" y="6583128"/>
                </a:cubicBezTo>
                <a:cubicBezTo>
                  <a:pt x="6176183" y="6617036"/>
                  <a:pt x="6166086" y="6652472"/>
                  <a:pt x="6182089" y="6685617"/>
                </a:cubicBezTo>
                <a:cubicBezTo>
                  <a:pt x="6190471" y="6702955"/>
                  <a:pt x="6200567" y="6720103"/>
                  <a:pt x="6204949" y="6738388"/>
                </a:cubicBezTo>
                <a:cubicBezTo>
                  <a:pt x="6209712" y="6758011"/>
                  <a:pt x="6217142" y="6777207"/>
                  <a:pt x="6222453" y="6796804"/>
                </a:cubicBezTo>
                <a:lnTo>
                  <a:pt x="6227224" y="6857457"/>
                </a:lnTo>
                <a:lnTo>
                  <a:pt x="6099985" y="6857457"/>
                </a:lnTo>
                <a:lnTo>
                  <a:pt x="6099985" y="6857998"/>
                </a:lnTo>
                <a:lnTo>
                  <a:pt x="0" y="6857998"/>
                </a:lnTo>
                <a:close/>
              </a:path>
            </a:pathLst>
          </a:custGeom>
          <a:noFill/>
          <a:effectLst>
            <a:outerShdw blurRad="381000" dist="152400" algn="tl" rotWithShape="0">
              <a:prstClr val="black">
                <a:alpha val="1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B01367A3-F670-4BD9-9972-F7E97FC227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2404000" y="2991370"/>
            <a:ext cx="6857455" cy="874716"/>
          </a:xfrm>
          <a:custGeom>
            <a:avLst/>
            <a:gdLst>
              <a:gd name="connsiteX0" fmla="*/ 6857455 w 6857455"/>
              <a:gd name="connsiteY0" fmla="*/ 804643 h 874716"/>
              <a:gd name="connsiteX1" fmla="*/ 6857455 w 6857455"/>
              <a:gd name="connsiteY1" fmla="*/ 562246 h 874716"/>
              <a:gd name="connsiteX2" fmla="*/ 6829178 w 6857455"/>
              <a:gd name="connsiteY2" fmla="*/ 551284 h 874716"/>
              <a:gd name="connsiteX3" fmla="*/ 6766024 w 6857455"/>
              <a:gd name="connsiteY3" fmla="*/ 500372 h 874716"/>
              <a:gd name="connsiteX4" fmla="*/ 6734971 w 6857455"/>
              <a:gd name="connsiteY4" fmla="*/ 500944 h 874716"/>
              <a:gd name="connsiteX5" fmla="*/ 6683915 w 6857455"/>
              <a:gd name="connsiteY5" fmla="*/ 507040 h 874716"/>
              <a:gd name="connsiteX6" fmla="*/ 6628860 w 6857455"/>
              <a:gd name="connsiteY6" fmla="*/ 495418 h 874716"/>
              <a:gd name="connsiteX7" fmla="*/ 6588662 w 6857455"/>
              <a:gd name="connsiteY7" fmla="*/ 487227 h 874716"/>
              <a:gd name="connsiteX8" fmla="*/ 6476074 w 6857455"/>
              <a:gd name="connsiteY8" fmla="*/ 511230 h 874716"/>
              <a:gd name="connsiteX9" fmla="*/ 6382345 w 6857455"/>
              <a:gd name="connsiteY9" fmla="*/ 534853 h 874716"/>
              <a:gd name="connsiteX10" fmla="*/ 6369391 w 6857455"/>
              <a:gd name="connsiteY10" fmla="*/ 531615 h 874716"/>
              <a:gd name="connsiteX11" fmla="*/ 6244799 w 6857455"/>
              <a:gd name="connsiteY11" fmla="*/ 512182 h 874716"/>
              <a:gd name="connsiteX12" fmla="*/ 6190315 w 6857455"/>
              <a:gd name="connsiteY12" fmla="*/ 485703 h 874716"/>
              <a:gd name="connsiteX13" fmla="*/ 6115446 w 6857455"/>
              <a:gd name="connsiteY13" fmla="*/ 462270 h 874716"/>
              <a:gd name="connsiteX14" fmla="*/ 6032194 w 6857455"/>
              <a:gd name="connsiteY14" fmla="*/ 434266 h 874716"/>
              <a:gd name="connsiteX15" fmla="*/ 5971042 w 6857455"/>
              <a:gd name="connsiteY15" fmla="*/ 420738 h 874716"/>
              <a:gd name="connsiteX16" fmla="*/ 5880933 w 6857455"/>
              <a:gd name="connsiteY16" fmla="*/ 430646 h 874716"/>
              <a:gd name="connsiteX17" fmla="*/ 5862452 w 6857455"/>
              <a:gd name="connsiteY17" fmla="*/ 438648 h 874716"/>
              <a:gd name="connsiteX18" fmla="*/ 5685283 w 6857455"/>
              <a:gd name="connsiteY18" fmla="*/ 498658 h 874716"/>
              <a:gd name="connsiteX19" fmla="*/ 5567169 w 6857455"/>
              <a:gd name="connsiteY19" fmla="*/ 499420 h 874716"/>
              <a:gd name="connsiteX20" fmla="*/ 5527923 w 6857455"/>
              <a:gd name="connsiteY20" fmla="*/ 490466 h 874716"/>
              <a:gd name="connsiteX21" fmla="*/ 5456292 w 6857455"/>
              <a:gd name="connsiteY21" fmla="*/ 450650 h 874716"/>
              <a:gd name="connsiteX22" fmla="*/ 5424670 w 6857455"/>
              <a:gd name="connsiteY22" fmla="*/ 444934 h 874716"/>
              <a:gd name="connsiteX23" fmla="*/ 5368662 w 6857455"/>
              <a:gd name="connsiteY23" fmla="*/ 441124 h 874716"/>
              <a:gd name="connsiteX24" fmla="*/ 5247118 w 6857455"/>
              <a:gd name="connsiteY24" fmla="*/ 444934 h 874716"/>
              <a:gd name="connsiteX25" fmla="*/ 5088617 w 6857455"/>
              <a:gd name="connsiteY25" fmla="*/ 428742 h 874716"/>
              <a:gd name="connsiteX26" fmla="*/ 5025750 w 6857455"/>
              <a:gd name="connsiteY26" fmla="*/ 433694 h 874716"/>
              <a:gd name="connsiteX27" fmla="*/ 4957930 w 6857455"/>
              <a:gd name="connsiteY27" fmla="*/ 442268 h 874716"/>
              <a:gd name="connsiteX28" fmla="*/ 4938116 w 6857455"/>
              <a:gd name="connsiteY28" fmla="*/ 441886 h 874716"/>
              <a:gd name="connsiteX29" fmla="*/ 4833910 w 6857455"/>
              <a:gd name="connsiteY29" fmla="*/ 421693 h 874716"/>
              <a:gd name="connsiteX30" fmla="*/ 4810095 w 6857455"/>
              <a:gd name="connsiteY30" fmla="*/ 408167 h 874716"/>
              <a:gd name="connsiteX31" fmla="*/ 4747991 w 6857455"/>
              <a:gd name="connsiteY31" fmla="*/ 413691 h 874716"/>
              <a:gd name="connsiteX32" fmla="*/ 4692745 w 6857455"/>
              <a:gd name="connsiteY32" fmla="*/ 435790 h 874716"/>
              <a:gd name="connsiteX33" fmla="*/ 4375933 w 6857455"/>
              <a:gd name="connsiteY33" fmla="*/ 483417 h 874716"/>
              <a:gd name="connsiteX34" fmla="*/ 4185426 w 6857455"/>
              <a:gd name="connsiteY34" fmla="*/ 484179 h 874716"/>
              <a:gd name="connsiteX35" fmla="*/ 4052072 w 6857455"/>
              <a:gd name="connsiteY35" fmla="*/ 505134 h 874716"/>
              <a:gd name="connsiteX36" fmla="*/ 4029973 w 6857455"/>
              <a:gd name="connsiteY36" fmla="*/ 527233 h 874716"/>
              <a:gd name="connsiteX37" fmla="*/ 3948626 w 6857455"/>
              <a:gd name="connsiteY37" fmla="*/ 550666 h 874716"/>
              <a:gd name="connsiteX38" fmla="*/ 3871280 w 6857455"/>
              <a:gd name="connsiteY38" fmla="*/ 502275 h 874716"/>
              <a:gd name="connsiteX39" fmla="*/ 3774312 w 6857455"/>
              <a:gd name="connsiteY39" fmla="*/ 429122 h 874716"/>
              <a:gd name="connsiteX40" fmla="*/ 3721543 w 6857455"/>
              <a:gd name="connsiteY40" fmla="*/ 428552 h 874716"/>
              <a:gd name="connsiteX41" fmla="*/ 3612763 w 6857455"/>
              <a:gd name="connsiteY41" fmla="*/ 414263 h 874716"/>
              <a:gd name="connsiteX42" fmla="*/ 3537323 w 6857455"/>
              <a:gd name="connsiteY42" fmla="*/ 389878 h 874716"/>
              <a:gd name="connsiteX43" fmla="*/ 3431593 w 6857455"/>
              <a:gd name="connsiteY43" fmla="*/ 360921 h 874716"/>
              <a:gd name="connsiteX44" fmla="*/ 3392158 w 6857455"/>
              <a:gd name="connsiteY44" fmla="*/ 345681 h 874716"/>
              <a:gd name="connsiteX45" fmla="*/ 3297856 w 6857455"/>
              <a:gd name="connsiteY45" fmla="*/ 323010 h 874716"/>
              <a:gd name="connsiteX46" fmla="*/ 3219748 w 6857455"/>
              <a:gd name="connsiteY46" fmla="*/ 308151 h 874716"/>
              <a:gd name="connsiteX47" fmla="*/ 3156692 w 6857455"/>
              <a:gd name="connsiteY47" fmla="*/ 261668 h 874716"/>
              <a:gd name="connsiteX48" fmla="*/ 3136497 w 6857455"/>
              <a:gd name="connsiteY48" fmla="*/ 237663 h 874716"/>
              <a:gd name="connsiteX49" fmla="*/ 3119733 w 6857455"/>
              <a:gd name="connsiteY49" fmla="*/ 222233 h 874716"/>
              <a:gd name="connsiteX50" fmla="*/ 3045436 w 6857455"/>
              <a:gd name="connsiteY50" fmla="*/ 131742 h 874716"/>
              <a:gd name="connsiteX51" fmla="*/ 3037054 w 6857455"/>
              <a:gd name="connsiteY51" fmla="*/ 124121 h 874716"/>
              <a:gd name="connsiteX52" fmla="*/ 2936466 w 6857455"/>
              <a:gd name="connsiteY52" fmla="*/ 82400 h 874716"/>
              <a:gd name="connsiteX53" fmla="*/ 2901031 w 6857455"/>
              <a:gd name="connsiteY53" fmla="*/ 59731 h 874716"/>
              <a:gd name="connsiteX54" fmla="*/ 2828259 w 6857455"/>
              <a:gd name="connsiteY54" fmla="*/ 3149 h 874716"/>
              <a:gd name="connsiteX55" fmla="*/ 2799492 w 6857455"/>
              <a:gd name="connsiteY55" fmla="*/ 1245 h 874716"/>
              <a:gd name="connsiteX56" fmla="*/ 2693570 w 6857455"/>
              <a:gd name="connsiteY56" fmla="*/ 35154 h 874716"/>
              <a:gd name="connsiteX57" fmla="*/ 2639847 w 6857455"/>
              <a:gd name="connsiteY57" fmla="*/ 73448 h 874716"/>
              <a:gd name="connsiteX58" fmla="*/ 2621178 w 6857455"/>
              <a:gd name="connsiteY58" fmla="*/ 88688 h 874716"/>
              <a:gd name="connsiteX59" fmla="*/ 2489348 w 6857455"/>
              <a:gd name="connsiteY59" fmla="*/ 72304 h 874716"/>
              <a:gd name="connsiteX60" fmla="*/ 2452580 w 6857455"/>
              <a:gd name="connsiteY60" fmla="*/ 68683 h 874716"/>
              <a:gd name="connsiteX61" fmla="*/ 2326464 w 6857455"/>
              <a:gd name="connsiteY61" fmla="*/ 50395 h 874716"/>
              <a:gd name="connsiteX62" fmla="*/ 2300365 w 6857455"/>
              <a:gd name="connsiteY62" fmla="*/ 54777 h 874716"/>
              <a:gd name="connsiteX63" fmla="*/ 2130434 w 6857455"/>
              <a:gd name="connsiteY63" fmla="*/ 58397 h 874716"/>
              <a:gd name="connsiteX64" fmla="*/ 2118621 w 6857455"/>
              <a:gd name="connsiteY64" fmla="*/ 47919 h 874716"/>
              <a:gd name="connsiteX65" fmla="*/ 2057659 w 6857455"/>
              <a:gd name="connsiteY65" fmla="*/ 16866 h 874716"/>
              <a:gd name="connsiteX66" fmla="*/ 1976314 w 6857455"/>
              <a:gd name="connsiteY66" fmla="*/ 8865 h 874716"/>
              <a:gd name="connsiteX67" fmla="*/ 1961454 w 6857455"/>
              <a:gd name="connsiteY67" fmla="*/ 11724 h 874716"/>
              <a:gd name="connsiteX68" fmla="*/ 1906588 w 6857455"/>
              <a:gd name="connsiteY68" fmla="*/ 30964 h 874716"/>
              <a:gd name="connsiteX69" fmla="*/ 1783330 w 6857455"/>
              <a:gd name="connsiteY69" fmla="*/ 48871 h 874716"/>
              <a:gd name="connsiteX70" fmla="*/ 1759327 w 6857455"/>
              <a:gd name="connsiteY70" fmla="*/ 55349 h 874716"/>
              <a:gd name="connsiteX71" fmla="*/ 1716082 w 6857455"/>
              <a:gd name="connsiteY71" fmla="*/ 65445 h 874716"/>
              <a:gd name="connsiteX72" fmla="*/ 1598920 w 6857455"/>
              <a:gd name="connsiteY72" fmla="*/ 72114 h 874716"/>
              <a:gd name="connsiteX73" fmla="*/ 1542150 w 6857455"/>
              <a:gd name="connsiteY73" fmla="*/ 62207 h 874716"/>
              <a:gd name="connsiteX74" fmla="*/ 1516813 w 6857455"/>
              <a:gd name="connsiteY74" fmla="*/ 62779 h 874716"/>
              <a:gd name="connsiteX75" fmla="*/ 1432228 w 6857455"/>
              <a:gd name="connsiteY75" fmla="*/ 88116 h 874716"/>
              <a:gd name="connsiteX76" fmla="*/ 1224765 w 6857455"/>
              <a:gd name="connsiteY76" fmla="*/ 71924 h 874716"/>
              <a:gd name="connsiteX77" fmla="*/ 1159231 w 6857455"/>
              <a:gd name="connsiteY77" fmla="*/ 58207 h 874716"/>
              <a:gd name="connsiteX78" fmla="*/ 1124370 w 6857455"/>
              <a:gd name="connsiteY78" fmla="*/ 56301 h 874716"/>
              <a:gd name="connsiteX79" fmla="*/ 1075600 w 6857455"/>
              <a:gd name="connsiteY79" fmla="*/ 75542 h 874716"/>
              <a:gd name="connsiteX80" fmla="*/ 986633 w 6857455"/>
              <a:gd name="connsiteY80" fmla="*/ 79162 h 874716"/>
              <a:gd name="connsiteX81" fmla="*/ 861089 w 6857455"/>
              <a:gd name="connsiteY81" fmla="*/ 76304 h 874716"/>
              <a:gd name="connsiteX82" fmla="*/ 759168 w 6857455"/>
              <a:gd name="connsiteY82" fmla="*/ 104689 h 874716"/>
              <a:gd name="connsiteX83" fmla="*/ 723735 w 6857455"/>
              <a:gd name="connsiteY83" fmla="*/ 140696 h 874716"/>
              <a:gd name="connsiteX84" fmla="*/ 647532 w 6857455"/>
              <a:gd name="connsiteY84" fmla="*/ 147934 h 874716"/>
              <a:gd name="connsiteX85" fmla="*/ 552659 w 6857455"/>
              <a:gd name="connsiteY85" fmla="*/ 95926 h 874716"/>
              <a:gd name="connsiteX86" fmla="*/ 541800 w 6857455"/>
              <a:gd name="connsiteY86" fmla="*/ 97640 h 874716"/>
              <a:gd name="connsiteX87" fmla="*/ 375107 w 6857455"/>
              <a:gd name="connsiteY87" fmla="*/ 123169 h 874716"/>
              <a:gd name="connsiteX88" fmla="*/ 273567 w 6857455"/>
              <a:gd name="connsiteY88" fmla="*/ 145458 h 874716"/>
              <a:gd name="connsiteX89" fmla="*/ 264043 w 6857455"/>
              <a:gd name="connsiteY89" fmla="*/ 154792 h 874716"/>
              <a:gd name="connsiteX90" fmla="*/ 169360 w 6857455"/>
              <a:gd name="connsiteY90" fmla="*/ 177273 h 874716"/>
              <a:gd name="connsiteX91" fmla="*/ 89347 w 6857455"/>
              <a:gd name="connsiteY91" fmla="*/ 157460 h 874716"/>
              <a:gd name="connsiteX92" fmla="*/ 34291 w 6857455"/>
              <a:gd name="connsiteY92" fmla="*/ 145268 h 874716"/>
              <a:gd name="connsiteX93" fmla="*/ 0 w 6857455"/>
              <a:gd name="connsiteY93" fmla="*/ 142056 h 874716"/>
              <a:gd name="connsiteX94" fmla="*/ 0 w 6857455"/>
              <a:gd name="connsiteY94" fmla="*/ 849556 h 874716"/>
              <a:gd name="connsiteX95" fmla="*/ 60652 w 6857455"/>
              <a:gd name="connsiteY95" fmla="*/ 844783 h 874716"/>
              <a:gd name="connsiteX96" fmla="*/ 119068 w 6857455"/>
              <a:gd name="connsiteY96" fmla="*/ 827281 h 874716"/>
              <a:gd name="connsiteX97" fmla="*/ 171840 w 6857455"/>
              <a:gd name="connsiteY97" fmla="*/ 804420 h 874716"/>
              <a:gd name="connsiteX98" fmla="*/ 274329 w 6857455"/>
              <a:gd name="connsiteY98" fmla="*/ 794324 h 874716"/>
              <a:gd name="connsiteX99" fmla="*/ 306715 w 6857455"/>
              <a:gd name="connsiteY99" fmla="*/ 788798 h 874716"/>
              <a:gd name="connsiteX100" fmla="*/ 393967 w 6857455"/>
              <a:gd name="connsiteY100" fmla="*/ 765937 h 874716"/>
              <a:gd name="connsiteX101" fmla="*/ 493793 w 6857455"/>
              <a:gd name="connsiteY101" fmla="*/ 725549 h 874716"/>
              <a:gd name="connsiteX102" fmla="*/ 546373 w 6857455"/>
              <a:gd name="connsiteY102" fmla="*/ 740600 h 874716"/>
              <a:gd name="connsiteX103" fmla="*/ 730211 w 6857455"/>
              <a:gd name="connsiteY103" fmla="*/ 698116 h 874716"/>
              <a:gd name="connsiteX104" fmla="*/ 784889 w 6857455"/>
              <a:gd name="connsiteY104" fmla="*/ 676018 h 874716"/>
              <a:gd name="connsiteX105" fmla="*/ 800509 w 6857455"/>
              <a:gd name="connsiteY105" fmla="*/ 661349 h 874716"/>
              <a:gd name="connsiteX106" fmla="*/ 857661 w 6857455"/>
              <a:gd name="connsiteY106" fmla="*/ 626868 h 874716"/>
              <a:gd name="connsiteX107" fmla="*/ 949102 w 6857455"/>
              <a:gd name="connsiteY107" fmla="*/ 614676 h 874716"/>
              <a:gd name="connsiteX108" fmla="*/ 960342 w 6857455"/>
              <a:gd name="connsiteY108" fmla="*/ 607435 h 874716"/>
              <a:gd name="connsiteX109" fmla="*/ 977109 w 6857455"/>
              <a:gd name="connsiteY109" fmla="*/ 595815 h 874716"/>
              <a:gd name="connsiteX110" fmla="*/ 1071218 w 6857455"/>
              <a:gd name="connsiteY110" fmla="*/ 575240 h 874716"/>
              <a:gd name="connsiteX111" fmla="*/ 1091983 w 6857455"/>
              <a:gd name="connsiteY111" fmla="*/ 568764 h 874716"/>
              <a:gd name="connsiteX112" fmla="*/ 1109321 w 6857455"/>
              <a:gd name="connsiteY112" fmla="*/ 557904 h 874716"/>
              <a:gd name="connsiteX113" fmla="*/ 1162279 w 6857455"/>
              <a:gd name="connsiteY113" fmla="*/ 532949 h 874716"/>
              <a:gd name="connsiteX114" fmla="*/ 1206097 w 6857455"/>
              <a:gd name="connsiteY114" fmla="*/ 532187 h 874716"/>
              <a:gd name="connsiteX115" fmla="*/ 1266867 w 6857455"/>
              <a:gd name="connsiteY115" fmla="*/ 518088 h 874716"/>
              <a:gd name="connsiteX116" fmla="*/ 1380219 w 6857455"/>
              <a:gd name="connsiteY116" fmla="*/ 504182 h 874716"/>
              <a:gd name="connsiteX117" fmla="*/ 1403461 w 6857455"/>
              <a:gd name="connsiteY117" fmla="*/ 496180 h 874716"/>
              <a:gd name="connsiteX118" fmla="*/ 1544054 w 6857455"/>
              <a:gd name="connsiteY118" fmla="*/ 458268 h 874716"/>
              <a:gd name="connsiteX119" fmla="*/ 1656644 w 6857455"/>
              <a:gd name="connsiteY119" fmla="*/ 459032 h 874716"/>
              <a:gd name="connsiteX120" fmla="*/ 1665406 w 6857455"/>
              <a:gd name="connsiteY120" fmla="*/ 460747 h 874716"/>
              <a:gd name="connsiteX121" fmla="*/ 1708461 w 6857455"/>
              <a:gd name="connsiteY121" fmla="*/ 473318 h 874716"/>
              <a:gd name="connsiteX122" fmla="*/ 1775140 w 6857455"/>
              <a:gd name="connsiteY122" fmla="*/ 469891 h 874716"/>
              <a:gd name="connsiteX123" fmla="*/ 1821051 w 6857455"/>
              <a:gd name="connsiteY123" fmla="*/ 452554 h 874716"/>
              <a:gd name="connsiteX124" fmla="*/ 1878203 w 6857455"/>
              <a:gd name="connsiteY124" fmla="*/ 451792 h 874716"/>
              <a:gd name="connsiteX125" fmla="*/ 1943547 w 6857455"/>
              <a:gd name="connsiteY125" fmla="*/ 462651 h 874716"/>
              <a:gd name="connsiteX126" fmla="*/ 1972884 w 6857455"/>
              <a:gd name="connsiteY126" fmla="*/ 464937 h 874716"/>
              <a:gd name="connsiteX127" fmla="*/ 2053469 w 6857455"/>
              <a:gd name="connsiteY127" fmla="*/ 487417 h 874716"/>
              <a:gd name="connsiteX128" fmla="*/ 2101477 w 6857455"/>
              <a:gd name="connsiteY128" fmla="*/ 481893 h 874716"/>
              <a:gd name="connsiteX129" fmla="*/ 2148722 w 6857455"/>
              <a:gd name="connsiteY129" fmla="*/ 467033 h 874716"/>
              <a:gd name="connsiteX130" fmla="*/ 2179011 w 6857455"/>
              <a:gd name="connsiteY130" fmla="*/ 452744 h 874716"/>
              <a:gd name="connsiteX131" fmla="*/ 2240165 w 6857455"/>
              <a:gd name="connsiteY131" fmla="*/ 442648 h 874716"/>
              <a:gd name="connsiteX132" fmla="*/ 2251404 w 6857455"/>
              <a:gd name="connsiteY132" fmla="*/ 444172 h 874716"/>
              <a:gd name="connsiteX133" fmla="*/ 2433912 w 6857455"/>
              <a:gd name="connsiteY133" fmla="*/ 456746 h 874716"/>
              <a:gd name="connsiteX134" fmla="*/ 2506302 w 6857455"/>
              <a:gd name="connsiteY134" fmla="*/ 476939 h 874716"/>
              <a:gd name="connsiteX135" fmla="*/ 2521735 w 6857455"/>
              <a:gd name="connsiteY135" fmla="*/ 479415 h 874716"/>
              <a:gd name="connsiteX136" fmla="*/ 2675854 w 6857455"/>
              <a:gd name="connsiteY136" fmla="*/ 502086 h 874716"/>
              <a:gd name="connsiteX137" fmla="*/ 2692998 w 6857455"/>
              <a:gd name="connsiteY137" fmla="*/ 503038 h 874716"/>
              <a:gd name="connsiteX138" fmla="*/ 2740816 w 6857455"/>
              <a:gd name="connsiteY138" fmla="*/ 499037 h 874716"/>
              <a:gd name="connsiteX139" fmla="*/ 2853596 w 6857455"/>
              <a:gd name="connsiteY139" fmla="*/ 540187 h 874716"/>
              <a:gd name="connsiteX140" fmla="*/ 2966565 w 6857455"/>
              <a:gd name="connsiteY140" fmla="*/ 554286 h 874716"/>
              <a:gd name="connsiteX141" fmla="*/ 3028671 w 6857455"/>
              <a:gd name="connsiteY141" fmla="*/ 554094 h 874716"/>
              <a:gd name="connsiteX142" fmla="*/ 3073059 w 6857455"/>
              <a:gd name="connsiteY142" fmla="*/ 564192 h 874716"/>
              <a:gd name="connsiteX143" fmla="*/ 3182219 w 6857455"/>
              <a:gd name="connsiteY143" fmla="*/ 594862 h 874716"/>
              <a:gd name="connsiteX144" fmla="*/ 3233656 w 6857455"/>
              <a:gd name="connsiteY144" fmla="*/ 599625 h 874716"/>
              <a:gd name="connsiteX145" fmla="*/ 3288332 w 6857455"/>
              <a:gd name="connsiteY145" fmla="*/ 609914 h 874716"/>
              <a:gd name="connsiteX146" fmla="*/ 3423591 w 6857455"/>
              <a:gd name="connsiteY146" fmla="*/ 656015 h 874716"/>
              <a:gd name="connsiteX147" fmla="*/ 3534084 w 6857455"/>
              <a:gd name="connsiteY147" fmla="*/ 653349 h 874716"/>
              <a:gd name="connsiteX148" fmla="*/ 3604571 w 6857455"/>
              <a:gd name="connsiteY148" fmla="*/ 653918 h 874716"/>
              <a:gd name="connsiteX149" fmla="*/ 3688586 w 6857455"/>
              <a:gd name="connsiteY149" fmla="*/ 669160 h 874716"/>
              <a:gd name="connsiteX150" fmla="*/ 3757358 w 6857455"/>
              <a:gd name="connsiteY150" fmla="*/ 691450 h 874716"/>
              <a:gd name="connsiteX151" fmla="*/ 3852421 w 6857455"/>
              <a:gd name="connsiteY151" fmla="*/ 709167 h 874716"/>
              <a:gd name="connsiteX152" fmla="*/ 3947104 w 6857455"/>
              <a:gd name="connsiteY152" fmla="*/ 743267 h 874716"/>
              <a:gd name="connsiteX153" fmla="*/ 4013208 w 6857455"/>
              <a:gd name="connsiteY153" fmla="*/ 769367 h 874716"/>
              <a:gd name="connsiteX154" fmla="*/ 4105222 w 6857455"/>
              <a:gd name="connsiteY154" fmla="*/ 792418 h 874716"/>
              <a:gd name="connsiteX155" fmla="*/ 4246006 w 6857455"/>
              <a:gd name="connsiteY155" fmla="*/ 808610 h 874716"/>
              <a:gd name="connsiteX156" fmla="*/ 4310779 w 6857455"/>
              <a:gd name="connsiteY156" fmla="*/ 810326 h 874716"/>
              <a:gd name="connsiteX157" fmla="*/ 4413272 w 6857455"/>
              <a:gd name="connsiteY157" fmla="*/ 848235 h 874716"/>
              <a:gd name="connsiteX158" fmla="*/ 4457087 w 6857455"/>
              <a:gd name="connsiteY158" fmla="*/ 866524 h 874716"/>
              <a:gd name="connsiteX159" fmla="*/ 4496523 w 6857455"/>
              <a:gd name="connsiteY159" fmla="*/ 851284 h 874716"/>
              <a:gd name="connsiteX160" fmla="*/ 4522050 w 6857455"/>
              <a:gd name="connsiteY160" fmla="*/ 833757 h 874716"/>
              <a:gd name="connsiteX161" fmla="*/ 4602824 w 6857455"/>
              <a:gd name="connsiteY161" fmla="*/ 848618 h 874716"/>
              <a:gd name="connsiteX162" fmla="*/ 4688553 w 6857455"/>
              <a:gd name="connsiteY162" fmla="*/ 864238 h 874716"/>
              <a:gd name="connsiteX163" fmla="*/ 4749895 w 6857455"/>
              <a:gd name="connsiteY163" fmla="*/ 874716 h 874716"/>
              <a:gd name="connsiteX164" fmla="*/ 4826480 w 6857455"/>
              <a:gd name="connsiteY164" fmla="*/ 866334 h 874716"/>
              <a:gd name="connsiteX165" fmla="*/ 4886870 w 6857455"/>
              <a:gd name="connsiteY165" fmla="*/ 862906 h 874716"/>
              <a:gd name="connsiteX166" fmla="*/ 4935639 w 6857455"/>
              <a:gd name="connsiteY166" fmla="*/ 853190 h 874716"/>
              <a:gd name="connsiteX167" fmla="*/ 4952784 w 6857455"/>
              <a:gd name="connsiteY167" fmla="*/ 847473 h 874716"/>
              <a:gd name="connsiteX168" fmla="*/ 5088617 w 6857455"/>
              <a:gd name="connsiteY168" fmla="*/ 802896 h 874716"/>
              <a:gd name="connsiteX169" fmla="*/ 5233781 w 6857455"/>
              <a:gd name="connsiteY169" fmla="*/ 767271 h 874716"/>
              <a:gd name="connsiteX170" fmla="*/ 5327893 w 6857455"/>
              <a:gd name="connsiteY170" fmla="*/ 789752 h 874716"/>
              <a:gd name="connsiteX171" fmla="*/ 5362946 w 6857455"/>
              <a:gd name="connsiteY171" fmla="*/ 789370 h 874716"/>
              <a:gd name="connsiteX172" fmla="*/ 5524115 w 6857455"/>
              <a:gd name="connsiteY172" fmla="*/ 794514 h 874716"/>
              <a:gd name="connsiteX173" fmla="*/ 5552500 w 6857455"/>
              <a:gd name="connsiteY173" fmla="*/ 800038 h 874716"/>
              <a:gd name="connsiteX174" fmla="*/ 5705857 w 6857455"/>
              <a:gd name="connsiteY174" fmla="*/ 777367 h 874716"/>
              <a:gd name="connsiteX175" fmla="*/ 5761485 w 6857455"/>
              <a:gd name="connsiteY175" fmla="*/ 773557 h 874716"/>
              <a:gd name="connsiteX176" fmla="*/ 5812731 w 6857455"/>
              <a:gd name="connsiteY176" fmla="*/ 767271 h 874716"/>
              <a:gd name="connsiteX177" fmla="*/ 5884361 w 6857455"/>
              <a:gd name="connsiteY177" fmla="*/ 765747 h 874716"/>
              <a:gd name="connsiteX178" fmla="*/ 5958660 w 6857455"/>
              <a:gd name="connsiteY178" fmla="*/ 768605 h 874716"/>
              <a:gd name="connsiteX179" fmla="*/ 6041528 w 6857455"/>
              <a:gd name="connsiteY179" fmla="*/ 768033 h 874716"/>
              <a:gd name="connsiteX180" fmla="*/ 6074297 w 6857455"/>
              <a:gd name="connsiteY180" fmla="*/ 763081 h 874716"/>
              <a:gd name="connsiteX181" fmla="*/ 6162880 w 6857455"/>
              <a:gd name="connsiteY181" fmla="*/ 766509 h 874716"/>
              <a:gd name="connsiteX182" fmla="*/ 6209364 w 6857455"/>
              <a:gd name="connsiteY182" fmla="*/ 760795 h 874716"/>
              <a:gd name="connsiteX183" fmla="*/ 6285948 w 6857455"/>
              <a:gd name="connsiteY183" fmla="*/ 759651 h 874716"/>
              <a:gd name="connsiteX184" fmla="*/ 6310905 w 6857455"/>
              <a:gd name="connsiteY184" fmla="*/ 758316 h 874716"/>
              <a:gd name="connsiteX185" fmla="*/ 6333194 w 6857455"/>
              <a:gd name="connsiteY185" fmla="*/ 757554 h 874716"/>
              <a:gd name="connsiteX186" fmla="*/ 6409586 w 6857455"/>
              <a:gd name="connsiteY186" fmla="*/ 773177 h 874716"/>
              <a:gd name="connsiteX187" fmla="*/ 6477407 w 6857455"/>
              <a:gd name="connsiteY187" fmla="*/ 774129 h 874716"/>
              <a:gd name="connsiteX188" fmla="*/ 6596283 w 6857455"/>
              <a:gd name="connsiteY188" fmla="*/ 786703 h 874716"/>
              <a:gd name="connsiteX189" fmla="*/ 6622573 w 6857455"/>
              <a:gd name="connsiteY189" fmla="*/ 782321 h 874716"/>
              <a:gd name="connsiteX190" fmla="*/ 6704872 w 6857455"/>
              <a:gd name="connsiteY190" fmla="*/ 780607 h 874716"/>
              <a:gd name="connsiteX191" fmla="*/ 6751738 w 6857455"/>
              <a:gd name="connsiteY191" fmla="*/ 779273 h 874716"/>
              <a:gd name="connsiteX192" fmla="*/ 6809650 w 6857455"/>
              <a:gd name="connsiteY192" fmla="*/ 788417 h 874716"/>
              <a:gd name="connsiteX193" fmla="*/ 6832976 w 6857455"/>
              <a:gd name="connsiteY193" fmla="*/ 800428 h 874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</a:cxnLst>
            <a:rect l="l" t="t" r="r" b="b"/>
            <a:pathLst>
              <a:path w="6857455" h="874716">
                <a:moveTo>
                  <a:pt x="6857455" y="804643"/>
                </a:moveTo>
                <a:lnTo>
                  <a:pt x="6857455" y="562246"/>
                </a:lnTo>
                <a:lnTo>
                  <a:pt x="6829178" y="551284"/>
                </a:lnTo>
                <a:cubicBezTo>
                  <a:pt x="6805745" y="539044"/>
                  <a:pt x="6784885" y="521708"/>
                  <a:pt x="6766024" y="500372"/>
                </a:cubicBezTo>
                <a:cubicBezTo>
                  <a:pt x="6755166" y="488179"/>
                  <a:pt x="6746784" y="486845"/>
                  <a:pt x="6734971" y="500944"/>
                </a:cubicBezTo>
                <a:cubicBezTo>
                  <a:pt x="6721257" y="517326"/>
                  <a:pt x="6701634" y="510850"/>
                  <a:pt x="6683915" y="507040"/>
                </a:cubicBezTo>
                <a:cubicBezTo>
                  <a:pt x="6665629" y="503230"/>
                  <a:pt x="6647148" y="499228"/>
                  <a:pt x="6628860" y="495418"/>
                </a:cubicBezTo>
                <a:cubicBezTo>
                  <a:pt x="6615335" y="492752"/>
                  <a:pt x="6601999" y="490466"/>
                  <a:pt x="6588662" y="487227"/>
                </a:cubicBezTo>
                <a:cubicBezTo>
                  <a:pt x="6547133" y="477129"/>
                  <a:pt x="6509794" y="480177"/>
                  <a:pt x="6476074" y="511230"/>
                </a:cubicBezTo>
                <a:cubicBezTo>
                  <a:pt x="6450356" y="535043"/>
                  <a:pt x="6417399" y="542093"/>
                  <a:pt x="6382345" y="534853"/>
                </a:cubicBezTo>
                <a:cubicBezTo>
                  <a:pt x="6377963" y="533901"/>
                  <a:pt x="6372439" y="530091"/>
                  <a:pt x="6369391" y="531615"/>
                </a:cubicBezTo>
                <a:cubicBezTo>
                  <a:pt x="6323479" y="553904"/>
                  <a:pt x="6287092" y="514658"/>
                  <a:pt x="6244799" y="512182"/>
                </a:cubicBezTo>
                <a:cubicBezTo>
                  <a:pt x="6226130" y="511040"/>
                  <a:pt x="6207079" y="496942"/>
                  <a:pt x="6190315" y="485703"/>
                </a:cubicBezTo>
                <a:cubicBezTo>
                  <a:pt x="6167262" y="470271"/>
                  <a:pt x="6146687" y="455412"/>
                  <a:pt x="6115446" y="462270"/>
                </a:cubicBezTo>
                <a:cubicBezTo>
                  <a:pt x="6084203" y="469319"/>
                  <a:pt x="6055627" y="456364"/>
                  <a:pt x="6032194" y="434266"/>
                </a:cubicBezTo>
                <a:cubicBezTo>
                  <a:pt x="6014287" y="417501"/>
                  <a:pt x="5994665" y="415977"/>
                  <a:pt x="5971042" y="420738"/>
                </a:cubicBezTo>
                <a:cubicBezTo>
                  <a:pt x="5941513" y="426645"/>
                  <a:pt x="5910842" y="427027"/>
                  <a:pt x="5880933" y="430646"/>
                </a:cubicBezTo>
                <a:cubicBezTo>
                  <a:pt x="5874454" y="431408"/>
                  <a:pt x="5866265" y="434076"/>
                  <a:pt x="5862452" y="438648"/>
                </a:cubicBezTo>
                <a:cubicBezTo>
                  <a:pt x="5815779" y="495418"/>
                  <a:pt x="5750055" y="495990"/>
                  <a:pt x="5685283" y="498658"/>
                </a:cubicBezTo>
                <a:cubicBezTo>
                  <a:pt x="5646039" y="500372"/>
                  <a:pt x="5606604" y="500372"/>
                  <a:pt x="5567169" y="499420"/>
                </a:cubicBezTo>
                <a:cubicBezTo>
                  <a:pt x="5553832" y="499228"/>
                  <a:pt x="5539736" y="496180"/>
                  <a:pt x="5527923" y="490466"/>
                </a:cubicBezTo>
                <a:cubicBezTo>
                  <a:pt x="5503348" y="478463"/>
                  <a:pt x="5480680" y="462843"/>
                  <a:pt x="5456292" y="450650"/>
                </a:cubicBezTo>
                <a:cubicBezTo>
                  <a:pt x="5447151" y="445886"/>
                  <a:pt x="5435338" y="445696"/>
                  <a:pt x="5424670" y="444934"/>
                </a:cubicBezTo>
                <a:cubicBezTo>
                  <a:pt x="5405809" y="443410"/>
                  <a:pt x="5384854" y="447982"/>
                  <a:pt x="5368662" y="441124"/>
                </a:cubicBezTo>
                <a:cubicBezTo>
                  <a:pt x="5326559" y="423407"/>
                  <a:pt x="5287123" y="427407"/>
                  <a:pt x="5247118" y="444934"/>
                </a:cubicBezTo>
                <a:cubicBezTo>
                  <a:pt x="5191108" y="469509"/>
                  <a:pt x="5138148" y="467605"/>
                  <a:pt x="5088617" y="428742"/>
                </a:cubicBezTo>
                <a:cubicBezTo>
                  <a:pt x="5066328" y="411215"/>
                  <a:pt x="5044609" y="419596"/>
                  <a:pt x="5025750" y="433694"/>
                </a:cubicBezTo>
                <a:cubicBezTo>
                  <a:pt x="5004032" y="450078"/>
                  <a:pt x="4982885" y="454268"/>
                  <a:pt x="4957930" y="442268"/>
                </a:cubicBezTo>
                <a:cubicBezTo>
                  <a:pt x="4952404" y="439600"/>
                  <a:pt x="4944594" y="440933"/>
                  <a:pt x="4938116" y="441886"/>
                </a:cubicBezTo>
                <a:cubicBezTo>
                  <a:pt x="4901158" y="446648"/>
                  <a:pt x="4864009" y="454650"/>
                  <a:pt x="4833910" y="421693"/>
                </a:cubicBezTo>
                <a:cubicBezTo>
                  <a:pt x="4828004" y="415214"/>
                  <a:pt x="4818097" y="412549"/>
                  <a:pt x="4810095" y="408167"/>
                </a:cubicBezTo>
                <a:cubicBezTo>
                  <a:pt x="4776566" y="390258"/>
                  <a:pt x="4777900" y="391974"/>
                  <a:pt x="4747991" y="413691"/>
                </a:cubicBezTo>
                <a:cubicBezTo>
                  <a:pt x="4732369" y="425121"/>
                  <a:pt x="4710842" y="436742"/>
                  <a:pt x="4692745" y="435790"/>
                </a:cubicBezTo>
                <a:cubicBezTo>
                  <a:pt x="4583584" y="430075"/>
                  <a:pt x="4479758" y="457508"/>
                  <a:pt x="4375933" y="483417"/>
                </a:cubicBezTo>
                <a:cubicBezTo>
                  <a:pt x="4311923" y="499420"/>
                  <a:pt x="4249436" y="500372"/>
                  <a:pt x="4185426" y="484179"/>
                </a:cubicBezTo>
                <a:cubicBezTo>
                  <a:pt x="4139133" y="472367"/>
                  <a:pt x="4095315" y="491800"/>
                  <a:pt x="4052072" y="505134"/>
                </a:cubicBezTo>
                <a:cubicBezTo>
                  <a:pt x="4043117" y="507799"/>
                  <a:pt x="4034735" y="518278"/>
                  <a:pt x="4029973" y="527233"/>
                </a:cubicBezTo>
                <a:cubicBezTo>
                  <a:pt x="4012826" y="558858"/>
                  <a:pt x="3984441" y="563810"/>
                  <a:pt x="3948626" y="550666"/>
                </a:cubicBezTo>
                <a:cubicBezTo>
                  <a:pt x="3920241" y="540377"/>
                  <a:pt x="3894332" y="526661"/>
                  <a:pt x="3871280" y="502275"/>
                </a:cubicBezTo>
                <a:cubicBezTo>
                  <a:pt x="3844229" y="473701"/>
                  <a:pt x="3816224" y="441124"/>
                  <a:pt x="3774312" y="429122"/>
                </a:cubicBezTo>
                <a:cubicBezTo>
                  <a:pt x="3756214" y="423979"/>
                  <a:pt x="3740593" y="423217"/>
                  <a:pt x="3721543" y="428552"/>
                </a:cubicBezTo>
                <a:cubicBezTo>
                  <a:pt x="3684583" y="438837"/>
                  <a:pt x="3647436" y="446078"/>
                  <a:pt x="3612763" y="414263"/>
                </a:cubicBezTo>
                <a:cubicBezTo>
                  <a:pt x="3593712" y="396736"/>
                  <a:pt x="3567994" y="385496"/>
                  <a:pt x="3537323" y="389878"/>
                </a:cubicBezTo>
                <a:cubicBezTo>
                  <a:pt x="3499031" y="395402"/>
                  <a:pt x="3464168" y="381496"/>
                  <a:pt x="3431593" y="360921"/>
                </a:cubicBezTo>
                <a:cubicBezTo>
                  <a:pt x="3419971" y="353491"/>
                  <a:pt x="3405682" y="349301"/>
                  <a:pt x="3392158" y="345681"/>
                </a:cubicBezTo>
                <a:cubicBezTo>
                  <a:pt x="3360915" y="337298"/>
                  <a:pt x="3329480" y="329868"/>
                  <a:pt x="3297856" y="323010"/>
                </a:cubicBezTo>
                <a:cubicBezTo>
                  <a:pt x="3271948" y="317296"/>
                  <a:pt x="3245849" y="313104"/>
                  <a:pt x="3219748" y="308151"/>
                </a:cubicBezTo>
                <a:cubicBezTo>
                  <a:pt x="3191173" y="302817"/>
                  <a:pt x="3168502" y="290433"/>
                  <a:pt x="3156692" y="261668"/>
                </a:cubicBezTo>
                <a:cubicBezTo>
                  <a:pt x="3152882" y="252524"/>
                  <a:pt x="3143737" y="245283"/>
                  <a:pt x="3136497" y="237663"/>
                </a:cubicBezTo>
                <a:cubicBezTo>
                  <a:pt x="3131355" y="232139"/>
                  <a:pt x="3124495" y="227947"/>
                  <a:pt x="3119733" y="222233"/>
                </a:cubicBezTo>
                <a:cubicBezTo>
                  <a:pt x="3094776" y="192132"/>
                  <a:pt x="3070201" y="161843"/>
                  <a:pt x="3045436" y="131742"/>
                </a:cubicBezTo>
                <a:cubicBezTo>
                  <a:pt x="3042958" y="128884"/>
                  <a:pt x="3040292" y="125455"/>
                  <a:pt x="3037054" y="124121"/>
                </a:cubicBezTo>
                <a:cubicBezTo>
                  <a:pt x="3003525" y="110215"/>
                  <a:pt x="2969614" y="97070"/>
                  <a:pt x="2936466" y="82400"/>
                </a:cubicBezTo>
                <a:cubicBezTo>
                  <a:pt x="2923702" y="76686"/>
                  <a:pt x="2910558" y="69637"/>
                  <a:pt x="2901031" y="59731"/>
                </a:cubicBezTo>
                <a:cubicBezTo>
                  <a:pt x="2879314" y="37250"/>
                  <a:pt x="2859502" y="12866"/>
                  <a:pt x="2828259" y="3149"/>
                </a:cubicBezTo>
                <a:cubicBezTo>
                  <a:pt x="2819114" y="293"/>
                  <a:pt x="2808256" y="-1231"/>
                  <a:pt x="2799492" y="1245"/>
                </a:cubicBezTo>
                <a:cubicBezTo>
                  <a:pt x="2763867" y="11532"/>
                  <a:pt x="2729005" y="24296"/>
                  <a:pt x="2693570" y="35154"/>
                </a:cubicBezTo>
                <a:cubicBezTo>
                  <a:pt x="2671092" y="41823"/>
                  <a:pt x="2650707" y="49825"/>
                  <a:pt x="2639847" y="73448"/>
                </a:cubicBezTo>
                <a:cubicBezTo>
                  <a:pt x="2636801" y="80114"/>
                  <a:pt x="2628226" y="87354"/>
                  <a:pt x="2621178" y="88688"/>
                </a:cubicBezTo>
                <a:cubicBezTo>
                  <a:pt x="2575839" y="97260"/>
                  <a:pt x="2531069" y="101451"/>
                  <a:pt x="2489348" y="72304"/>
                </a:cubicBezTo>
                <a:cubicBezTo>
                  <a:pt x="2480585" y="66017"/>
                  <a:pt x="2464201" y="66017"/>
                  <a:pt x="2452580" y="68683"/>
                </a:cubicBezTo>
                <a:cubicBezTo>
                  <a:pt x="2407811" y="78590"/>
                  <a:pt x="2365328" y="82020"/>
                  <a:pt x="2326464" y="50395"/>
                </a:cubicBezTo>
                <a:cubicBezTo>
                  <a:pt x="2321892" y="46585"/>
                  <a:pt x="2307224" y="50015"/>
                  <a:pt x="2300365" y="54777"/>
                </a:cubicBezTo>
                <a:cubicBezTo>
                  <a:pt x="2234259" y="101261"/>
                  <a:pt x="2198064" y="102405"/>
                  <a:pt x="2130434" y="58397"/>
                </a:cubicBezTo>
                <a:cubicBezTo>
                  <a:pt x="2126052" y="55539"/>
                  <a:pt x="2120337" y="52301"/>
                  <a:pt x="2118621" y="47919"/>
                </a:cubicBezTo>
                <a:cubicBezTo>
                  <a:pt x="2107001" y="19914"/>
                  <a:pt x="2082236" y="19152"/>
                  <a:pt x="2057659" y="16866"/>
                </a:cubicBezTo>
                <a:cubicBezTo>
                  <a:pt x="2030608" y="14390"/>
                  <a:pt x="2003555" y="11152"/>
                  <a:pt x="1976314" y="8865"/>
                </a:cubicBezTo>
                <a:cubicBezTo>
                  <a:pt x="1971550" y="8483"/>
                  <a:pt x="1966216" y="10007"/>
                  <a:pt x="1961454" y="11724"/>
                </a:cubicBezTo>
                <a:cubicBezTo>
                  <a:pt x="1943165" y="18010"/>
                  <a:pt x="1925449" y="27154"/>
                  <a:pt x="1906588" y="30964"/>
                </a:cubicBezTo>
                <a:cubicBezTo>
                  <a:pt x="1865821" y="39156"/>
                  <a:pt x="1826385" y="55539"/>
                  <a:pt x="1783330" y="48871"/>
                </a:cubicBezTo>
                <a:cubicBezTo>
                  <a:pt x="1775902" y="47729"/>
                  <a:pt x="1767327" y="53253"/>
                  <a:pt x="1759327" y="55349"/>
                </a:cubicBezTo>
                <a:cubicBezTo>
                  <a:pt x="1744849" y="58969"/>
                  <a:pt x="1730750" y="64111"/>
                  <a:pt x="1716082" y="65445"/>
                </a:cubicBezTo>
                <a:cubicBezTo>
                  <a:pt x="1677218" y="68875"/>
                  <a:pt x="1637975" y="71924"/>
                  <a:pt x="1598920" y="72114"/>
                </a:cubicBezTo>
                <a:cubicBezTo>
                  <a:pt x="1580061" y="72304"/>
                  <a:pt x="1561201" y="65065"/>
                  <a:pt x="1542150" y="62207"/>
                </a:cubicBezTo>
                <a:cubicBezTo>
                  <a:pt x="1533578" y="60873"/>
                  <a:pt x="1519669" y="58587"/>
                  <a:pt x="1516813" y="62779"/>
                </a:cubicBezTo>
                <a:cubicBezTo>
                  <a:pt x="1494714" y="94592"/>
                  <a:pt x="1463661" y="88496"/>
                  <a:pt x="1432228" y="88116"/>
                </a:cubicBezTo>
                <a:cubicBezTo>
                  <a:pt x="1362884" y="87354"/>
                  <a:pt x="1295826" y="60493"/>
                  <a:pt x="1224765" y="71924"/>
                </a:cubicBezTo>
                <a:cubicBezTo>
                  <a:pt x="1204191" y="75162"/>
                  <a:pt x="1181330" y="62397"/>
                  <a:pt x="1159231" y="58207"/>
                </a:cubicBezTo>
                <a:cubicBezTo>
                  <a:pt x="1147801" y="56111"/>
                  <a:pt x="1135228" y="53633"/>
                  <a:pt x="1124370" y="56301"/>
                </a:cubicBezTo>
                <a:cubicBezTo>
                  <a:pt x="1107605" y="60493"/>
                  <a:pt x="1091411" y="68113"/>
                  <a:pt x="1075600" y="75542"/>
                </a:cubicBezTo>
                <a:cubicBezTo>
                  <a:pt x="1046261" y="89258"/>
                  <a:pt x="1016162" y="89258"/>
                  <a:pt x="986633" y="79162"/>
                </a:cubicBezTo>
                <a:cubicBezTo>
                  <a:pt x="944722" y="64873"/>
                  <a:pt x="903193" y="64873"/>
                  <a:pt x="861089" y="76304"/>
                </a:cubicBezTo>
                <a:cubicBezTo>
                  <a:pt x="826990" y="85638"/>
                  <a:pt x="791935" y="92116"/>
                  <a:pt x="759168" y="104689"/>
                </a:cubicBezTo>
                <a:cubicBezTo>
                  <a:pt x="744689" y="110215"/>
                  <a:pt x="732497" y="126597"/>
                  <a:pt x="723735" y="140696"/>
                </a:cubicBezTo>
                <a:cubicBezTo>
                  <a:pt x="706018" y="169271"/>
                  <a:pt x="674013" y="169081"/>
                  <a:pt x="647532" y="147934"/>
                </a:cubicBezTo>
                <a:cubicBezTo>
                  <a:pt x="619717" y="125645"/>
                  <a:pt x="584664" y="112501"/>
                  <a:pt x="552659" y="95926"/>
                </a:cubicBezTo>
                <a:cubicBezTo>
                  <a:pt x="549993" y="94592"/>
                  <a:pt x="545039" y="96116"/>
                  <a:pt x="541800" y="97640"/>
                </a:cubicBezTo>
                <a:cubicBezTo>
                  <a:pt x="488649" y="122407"/>
                  <a:pt x="433593" y="126979"/>
                  <a:pt x="375107" y="123169"/>
                </a:cubicBezTo>
                <a:cubicBezTo>
                  <a:pt x="341960" y="121073"/>
                  <a:pt x="307289" y="137076"/>
                  <a:pt x="273567" y="145458"/>
                </a:cubicBezTo>
                <a:cubicBezTo>
                  <a:pt x="269757" y="146410"/>
                  <a:pt x="266519" y="151174"/>
                  <a:pt x="264043" y="154792"/>
                </a:cubicBezTo>
                <a:cubicBezTo>
                  <a:pt x="240228" y="190800"/>
                  <a:pt x="208223" y="200706"/>
                  <a:pt x="169360" y="177273"/>
                </a:cubicBezTo>
                <a:cubicBezTo>
                  <a:pt x="143643" y="161651"/>
                  <a:pt x="118114" y="158032"/>
                  <a:pt x="89347" y="157460"/>
                </a:cubicBezTo>
                <a:cubicBezTo>
                  <a:pt x="71059" y="157078"/>
                  <a:pt x="52962" y="147934"/>
                  <a:pt x="34291" y="145268"/>
                </a:cubicBezTo>
                <a:lnTo>
                  <a:pt x="0" y="142056"/>
                </a:lnTo>
                <a:lnTo>
                  <a:pt x="0" y="849556"/>
                </a:lnTo>
                <a:lnTo>
                  <a:pt x="60652" y="844783"/>
                </a:lnTo>
                <a:cubicBezTo>
                  <a:pt x="80251" y="839473"/>
                  <a:pt x="99446" y="832043"/>
                  <a:pt x="119068" y="827281"/>
                </a:cubicBezTo>
                <a:cubicBezTo>
                  <a:pt x="137355" y="822899"/>
                  <a:pt x="154501" y="812802"/>
                  <a:pt x="171840" y="804420"/>
                </a:cubicBezTo>
                <a:cubicBezTo>
                  <a:pt x="204985" y="788417"/>
                  <a:pt x="240420" y="798514"/>
                  <a:pt x="274329" y="794324"/>
                </a:cubicBezTo>
                <a:cubicBezTo>
                  <a:pt x="285188" y="792990"/>
                  <a:pt x="296046" y="791466"/>
                  <a:pt x="306715" y="788798"/>
                </a:cubicBezTo>
                <a:cubicBezTo>
                  <a:pt x="335864" y="781749"/>
                  <a:pt x="365583" y="775653"/>
                  <a:pt x="393967" y="765937"/>
                </a:cubicBezTo>
                <a:cubicBezTo>
                  <a:pt x="426165" y="755078"/>
                  <a:pt x="457028" y="740600"/>
                  <a:pt x="493793" y="725549"/>
                </a:cubicBezTo>
                <a:cubicBezTo>
                  <a:pt x="506557" y="729360"/>
                  <a:pt x="526180" y="739648"/>
                  <a:pt x="546373" y="740600"/>
                </a:cubicBezTo>
                <a:cubicBezTo>
                  <a:pt x="611337" y="743838"/>
                  <a:pt x="672107" y="726121"/>
                  <a:pt x="730211" y="698116"/>
                </a:cubicBezTo>
                <a:cubicBezTo>
                  <a:pt x="747927" y="689734"/>
                  <a:pt x="766980" y="684210"/>
                  <a:pt x="784889" y="676018"/>
                </a:cubicBezTo>
                <a:cubicBezTo>
                  <a:pt x="791173" y="673161"/>
                  <a:pt x="799365" y="667065"/>
                  <a:pt x="800509" y="661349"/>
                </a:cubicBezTo>
                <a:cubicBezTo>
                  <a:pt x="807175" y="628201"/>
                  <a:pt x="831942" y="628772"/>
                  <a:pt x="857661" y="626868"/>
                </a:cubicBezTo>
                <a:cubicBezTo>
                  <a:pt x="888332" y="624582"/>
                  <a:pt x="918621" y="619248"/>
                  <a:pt x="949102" y="614676"/>
                </a:cubicBezTo>
                <a:cubicBezTo>
                  <a:pt x="953104" y="614104"/>
                  <a:pt x="956722" y="610104"/>
                  <a:pt x="960342" y="607435"/>
                </a:cubicBezTo>
                <a:cubicBezTo>
                  <a:pt x="965867" y="603435"/>
                  <a:pt x="971011" y="597339"/>
                  <a:pt x="977109" y="595815"/>
                </a:cubicBezTo>
                <a:cubicBezTo>
                  <a:pt x="1008350" y="588385"/>
                  <a:pt x="1039783" y="582099"/>
                  <a:pt x="1071218" y="575240"/>
                </a:cubicBezTo>
                <a:cubicBezTo>
                  <a:pt x="1078266" y="573716"/>
                  <a:pt x="1085505" y="571812"/>
                  <a:pt x="1091983" y="568764"/>
                </a:cubicBezTo>
                <a:cubicBezTo>
                  <a:pt x="1098079" y="565906"/>
                  <a:pt x="1103223" y="560952"/>
                  <a:pt x="1109321" y="557904"/>
                </a:cubicBezTo>
                <a:cubicBezTo>
                  <a:pt x="1125892" y="549714"/>
                  <a:pt x="1142851" y="542093"/>
                  <a:pt x="1162279" y="532949"/>
                </a:cubicBezTo>
                <a:cubicBezTo>
                  <a:pt x="1173138" y="550094"/>
                  <a:pt x="1187810" y="540377"/>
                  <a:pt x="1206097" y="532187"/>
                </a:cubicBezTo>
                <a:cubicBezTo>
                  <a:pt x="1224765" y="523805"/>
                  <a:pt x="1246292" y="521137"/>
                  <a:pt x="1266867" y="518088"/>
                </a:cubicBezTo>
                <a:cubicBezTo>
                  <a:pt x="1304588" y="512564"/>
                  <a:pt x="1342499" y="509134"/>
                  <a:pt x="1380219" y="504182"/>
                </a:cubicBezTo>
                <a:cubicBezTo>
                  <a:pt x="1388221" y="503038"/>
                  <a:pt x="1397365" y="500944"/>
                  <a:pt x="1403461" y="496180"/>
                </a:cubicBezTo>
                <a:cubicBezTo>
                  <a:pt x="1445181" y="464175"/>
                  <a:pt x="1495858" y="455222"/>
                  <a:pt x="1544054" y="458268"/>
                </a:cubicBezTo>
                <a:cubicBezTo>
                  <a:pt x="1581965" y="460557"/>
                  <a:pt x="1619114" y="462270"/>
                  <a:pt x="1656644" y="459032"/>
                </a:cubicBezTo>
                <a:cubicBezTo>
                  <a:pt x="1659502" y="458841"/>
                  <a:pt x="1663312" y="459223"/>
                  <a:pt x="1665406" y="460747"/>
                </a:cubicBezTo>
                <a:cubicBezTo>
                  <a:pt x="1678360" y="470843"/>
                  <a:pt x="1691887" y="471605"/>
                  <a:pt x="1708461" y="473318"/>
                </a:cubicBezTo>
                <a:cubicBezTo>
                  <a:pt x="1731894" y="475797"/>
                  <a:pt x="1753421" y="474081"/>
                  <a:pt x="1775140" y="469891"/>
                </a:cubicBezTo>
                <a:cubicBezTo>
                  <a:pt x="1790952" y="466843"/>
                  <a:pt x="1806953" y="460557"/>
                  <a:pt x="1821051" y="452554"/>
                </a:cubicBezTo>
                <a:cubicBezTo>
                  <a:pt x="1840672" y="441314"/>
                  <a:pt x="1859535" y="436934"/>
                  <a:pt x="1878203" y="451792"/>
                </a:cubicBezTo>
                <a:cubicBezTo>
                  <a:pt x="1898396" y="467605"/>
                  <a:pt x="1921257" y="462081"/>
                  <a:pt x="1943547" y="462651"/>
                </a:cubicBezTo>
                <a:cubicBezTo>
                  <a:pt x="1953262" y="462843"/>
                  <a:pt x="1963550" y="462461"/>
                  <a:pt x="1972884" y="464937"/>
                </a:cubicBezTo>
                <a:cubicBezTo>
                  <a:pt x="1999935" y="471987"/>
                  <a:pt x="2026036" y="482655"/>
                  <a:pt x="2053469" y="487417"/>
                </a:cubicBezTo>
                <a:cubicBezTo>
                  <a:pt x="2068710" y="490084"/>
                  <a:pt x="2085664" y="485321"/>
                  <a:pt x="2101477" y="481893"/>
                </a:cubicBezTo>
                <a:cubicBezTo>
                  <a:pt x="2117479" y="478273"/>
                  <a:pt x="2133290" y="472749"/>
                  <a:pt x="2148722" y="467033"/>
                </a:cubicBezTo>
                <a:cubicBezTo>
                  <a:pt x="2159199" y="463223"/>
                  <a:pt x="2170629" y="459603"/>
                  <a:pt x="2179011" y="452744"/>
                </a:cubicBezTo>
                <a:cubicBezTo>
                  <a:pt x="2198064" y="437124"/>
                  <a:pt x="2217685" y="434455"/>
                  <a:pt x="2240165" y="442648"/>
                </a:cubicBezTo>
                <a:cubicBezTo>
                  <a:pt x="2243593" y="443982"/>
                  <a:pt x="2247594" y="443982"/>
                  <a:pt x="2251404" y="444172"/>
                </a:cubicBezTo>
                <a:cubicBezTo>
                  <a:pt x="2312370" y="448172"/>
                  <a:pt x="2373330" y="450650"/>
                  <a:pt x="2433912" y="456746"/>
                </a:cubicBezTo>
                <a:cubicBezTo>
                  <a:pt x="2458485" y="459223"/>
                  <a:pt x="2482107" y="470081"/>
                  <a:pt x="2506302" y="476939"/>
                </a:cubicBezTo>
                <a:cubicBezTo>
                  <a:pt x="2511256" y="478273"/>
                  <a:pt x="2516783" y="480369"/>
                  <a:pt x="2521735" y="479415"/>
                </a:cubicBezTo>
                <a:cubicBezTo>
                  <a:pt x="2575647" y="469891"/>
                  <a:pt x="2626132" y="483797"/>
                  <a:pt x="2675854" y="502086"/>
                </a:cubicBezTo>
                <a:cubicBezTo>
                  <a:pt x="2680996" y="503992"/>
                  <a:pt x="2687282" y="503419"/>
                  <a:pt x="2692998" y="503038"/>
                </a:cubicBezTo>
                <a:cubicBezTo>
                  <a:pt x="2709003" y="501706"/>
                  <a:pt x="2726337" y="495038"/>
                  <a:pt x="2740816" y="499037"/>
                </a:cubicBezTo>
                <a:cubicBezTo>
                  <a:pt x="2779297" y="510088"/>
                  <a:pt x="2817398" y="523423"/>
                  <a:pt x="2853596" y="540187"/>
                </a:cubicBezTo>
                <a:cubicBezTo>
                  <a:pt x="2890365" y="557142"/>
                  <a:pt x="2924464" y="571430"/>
                  <a:pt x="2966565" y="554286"/>
                </a:cubicBezTo>
                <a:cubicBezTo>
                  <a:pt x="2984472" y="547045"/>
                  <a:pt x="3008095" y="552190"/>
                  <a:pt x="3028671" y="554094"/>
                </a:cubicBezTo>
                <a:cubicBezTo>
                  <a:pt x="3043720" y="555618"/>
                  <a:pt x="3058198" y="564192"/>
                  <a:pt x="3073059" y="564192"/>
                </a:cubicBezTo>
                <a:cubicBezTo>
                  <a:pt x="3112686" y="564192"/>
                  <a:pt x="3147927" y="574288"/>
                  <a:pt x="3182219" y="594862"/>
                </a:cubicBezTo>
                <a:cubicBezTo>
                  <a:pt x="3195557" y="602863"/>
                  <a:pt x="3216322" y="597529"/>
                  <a:pt x="3233656" y="599625"/>
                </a:cubicBezTo>
                <a:cubicBezTo>
                  <a:pt x="3251947" y="602101"/>
                  <a:pt x="3270804" y="604387"/>
                  <a:pt x="3288332" y="609914"/>
                </a:cubicBezTo>
                <a:cubicBezTo>
                  <a:pt x="3333672" y="624392"/>
                  <a:pt x="3378441" y="640774"/>
                  <a:pt x="3423591" y="656015"/>
                </a:cubicBezTo>
                <a:cubicBezTo>
                  <a:pt x="3460738" y="668590"/>
                  <a:pt x="3497317" y="658683"/>
                  <a:pt x="3534084" y="653349"/>
                </a:cubicBezTo>
                <a:cubicBezTo>
                  <a:pt x="3557137" y="649919"/>
                  <a:pt x="3578662" y="641727"/>
                  <a:pt x="3604571" y="653918"/>
                </a:cubicBezTo>
                <a:cubicBezTo>
                  <a:pt x="3629338" y="665541"/>
                  <a:pt x="3660771" y="662873"/>
                  <a:pt x="3688586" y="669160"/>
                </a:cubicBezTo>
                <a:cubicBezTo>
                  <a:pt x="3712020" y="674494"/>
                  <a:pt x="3734687" y="683068"/>
                  <a:pt x="3757358" y="691450"/>
                </a:cubicBezTo>
                <a:cubicBezTo>
                  <a:pt x="3788221" y="702881"/>
                  <a:pt x="3818700" y="714881"/>
                  <a:pt x="3852421" y="709167"/>
                </a:cubicBezTo>
                <a:cubicBezTo>
                  <a:pt x="3890714" y="702689"/>
                  <a:pt x="3917001" y="727073"/>
                  <a:pt x="3947104" y="743267"/>
                </a:cubicBezTo>
                <a:cubicBezTo>
                  <a:pt x="3967869" y="754316"/>
                  <a:pt x="3990538" y="762509"/>
                  <a:pt x="4013208" y="769367"/>
                </a:cubicBezTo>
                <a:cubicBezTo>
                  <a:pt x="4043497" y="778321"/>
                  <a:pt x="4074740" y="783655"/>
                  <a:pt x="4105222" y="792418"/>
                </a:cubicBezTo>
                <a:cubicBezTo>
                  <a:pt x="4151325" y="805561"/>
                  <a:pt x="4198001" y="815850"/>
                  <a:pt x="4246006" y="808610"/>
                </a:cubicBezTo>
                <a:cubicBezTo>
                  <a:pt x="4268105" y="805372"/>
                  <a:pt x="4288682" y="805561"/>
                  <a:pt x="4310779" y="810326"/>
                </a:cubicBezTo>
                <a:cubicBezTo>
                  <a:pt x="4346974" y="818136"/>
                  <a:pt x="4384123" y="819089"/>
                  <a:pt x="4413272" y="848235"/>
                </a:cubicBezTo>
                <a:cubicBezTo>
                  <a:pt x="4423558" y="858524"/>
                  <a:pt x="4442037" y="861190"/>
                  <a:pt x="4457087" y="866524"/>
                </a:cubicBezTo>
                <a:cubicBezTo>
                  <a:pt x="4474424" y="872812"/>
                  <a:pt x="4487186" y="869572"/>
                  <a:pt x="4496523" y="851284"/>
                </a:cubicBezTo>
                <a:cubicBezTo>
                  <a:pt x="4500713" y="843093"/>
                  <a:pt x="4512715" y="835091"/>
                  <a:pt x="4522050" y="833757"/>
                </a:cubicBezTo>
                <a:cubicBezTo>
                  <a:pt x="4550055" y="829757"/>
                  <a:pt x="4575773" y="835663"/>
                  <a:pt x="4602824" y="848618"/>
                </a:cubicBezTo>
                <a:cubicBezTo>
                  <a:pt x="4628161" y="860810"/>
                  <a:pt x="4659786" y="859476"/>
                  <a:pt x="4688553" y="864238"/>
                </a:cubicBezTo>
                <a:cubicBezTo>
                  <a:pt x="4708936" y="867668"/>
                  <a:pt x="4729321" y="874716"/>
                  <a:pt x="4749895" y="874716"/>
                </a:cubicBezTo>
                <a:cubicBezTo>
                  <a:pt x="4775424" y="874716"/>
                  <a:pt x="4800761" y="868620"/>
                  <a:pt x="4826480" y="866334"/>
                </a:cubicBezTo>
                <a:cubicBezTo>
                  <a:pt x="4846482" y="864430"/>
                  <a:pt x="4866867" y="865192"/>
                  <a:pt x="4886870" y="862906"/>
                </a:cubicBezTo>
                <a:cubicBezTo>
                  <a:pt x="4903254" y="861190"/>
                  <a:pt x="4919447" y="856810"/>
                  <a:pt x="4935639" y="853190"/>
                </a:cubicBezTo>
                <a:cubicBezTo>
                  <a:pt x="4941546" y="851856"/>
                  <a:pt x="4947452" y="846711"/>
                  <a:pt x="4952784" y="847473"/>
                </a:cubicBezTo>
                <a:cubicBezTo>
                  <a:pt x="5005745" y="855666"/>
                  <a:pt x="5043847" y="819089"/>
                  <a:pt x="5088617" y="802896"/>
                </a:cubicBezTo>
                <a:cubicBezTo>
                  <a:pt x="5135672" y="785749"/>
                  <a:pt x="5181204" y="759461"/>
                  <a:pt x="5233781" y="767271"/>
                </a:cubicBezTo>
                <a:cubicBezTo>
                  <a:pt x="5265596" y="772033"/>
                  <a:pt x="5296267" y="783083"/>
                  <a:pt x="5327893" y="789752"/>
                </a:cubicBezTo>
                <a:cubicBezTo>
                  <a:pt x="5339132" y="792038"/>
                  <a:pt x="5351705" y="791656"/>
                  <a:pt x="5362946" y="789370"/>
                </a:cubicBezTo>
                <a:cubicBezTo>
                  <a:pt x="5417240" y="778891"/>
                  <a:pt x="5470771" y="777367"/>
                  <a:pt x="5524115" y="794514"/>
                </a:cubicBezTo>
                <a:cubicBezTo>
                  <a:pt x="5533257" y="797372"/>
                  <a:pt x="5542974" y="800038"/>
                  <a:pt x="5552500" y="800038"/>
                </a:cubicBezTo>
                <a:cubicBezTo>
                  <a:pt x="5604697" y="800038"/>
                  <a:pt x="5655944" y="796038"/>
                  <a:pt x="5705857" y="777367"/>
                </a:cubicBezTo>
                <a:cubicBezTo>
                  <a:pt x="5722622" y="771080"/>
                  <a:pt x="5743006" y="775081"/>
                  <a:pt x="5761485" y="773557"/>
                </a:cubicBezTo>
                <a:cubicBezTo>
                  <a:pt x="5778629" y="772224"/>
                  <a:pt x="5796156" y="771653"/>
                  <a:pt x="5812731" y="767271"/>
                </a:cubicBezTo>
                <a:cubicBezTo>
                  <a:pt x="5836925" y="760795"/>
                  <a:pt x="5859404" y="760033"/>
                  <a:pt x="5884361" y="765747"/>
                </a:cubicBezTo>
                <a:cubicBezTo>
                  <a:pt x="5908174" y="771080"/>
                  <a:pt x="5933892" y="768415"/>
                  <a:pt x="5958660" y="768605"/>
                </a:cubicBezTo>
                <a:cubicBezTo>
                  <a:pt x="5986282" y="768795"/>
                  <a:pt x="6013906" y="768984"/>
                  <a:pt x="6041528" y="768033"/>
                </a:cubicBezTo>
                <a:cubicBezTo>
                  <a:pt x="6052579" y="767653"/>
                  <a:pt x="6065151" y="760033"/>
                  <a:pt x="6074297" y="763081"/>
                </a:cubicBezTo>
                <a:cubicBezTo>
                  <a:pt x="6103824" y="773366"/>
                  <a:pt x="6133353" y="760985"/>
                  <a:pt x="6162880" y="766509"/>
                </a:cubicBezTo>
                <a:cubicBezTo>
                  <a:pt x="6177360" y="769367"/>
                  <a:pt x="6193743" y="761557"/>
                  <a:pt x="6209364" y="760795"/>
                </a:cubicBezTo>
                <a:cubicBezTo>
                  <a:pt x="6234892" y="759461"/>
                  <a:pt x="6260419" y="760033"/>
                  <a:pt x="6285948" y="759651"/>
                </a:cubicBezTo>
                <a:cubicBezTo>
                  <a:pt x="6294330" y="759461"/>
                  <a:pt x="6302523" y="758699"/>
                  <a:pt x="6310905" y="758316"/>
                </a:cubicBezTo>
                <a:cubicBezTo>
                  <a:pt x="6318335" y="757936"/>
                  <a:pt x="6326145" y="756222"/>
                  <a:pt x="6333194" y="757554"/>
                </a:cubicBezTo>
                <a:cubicBezTo>
                  <a:pt x="6358723" y="762318"/>
                  <a:pt x="6383869" y="770129"/>
                  <a:pt x="6409586" y="773177"/>
                </a:cubicBezTo>
                <a:cubicBezTo>
                  <a:pt x="6431875" y="775843"/>
                  <a:pt x="6454928" y="772224"/>
                  <a:pt x="6477407" y="774129"/>
                </a:cubicBezTo>
                <a:cubicBezTo>
                  <a:pt x="6517032" y="777367"/>
                  <a:pt x="6556657" y="783083"/>
                  <a:pt x="6596283" y="786703"/>
                </a:cubicBezTo>
                <a:cubicBezTo>
                  <a:pt x="6604857" y="787465"/>
                  <a:pt x="6613809" y="782701"/>
                  <a:pt x="6622573" y="782321"/>
                </a:cubicBezTo>
                <a:cubicBezTo>
                  <a:pt x="6650006" y="781369"/>
                  <a:pt x="6677439" y="781177"/>
                  <a:pt x="6704872" y="780607"/>
                </a:cubicBezTo>
                <a:cubicBezTo>
                  <a:pt x="6720493" y="780415"/>
                  <a:pt x="6736305" y="780987"/>
                  <a:pt x="6751738" y="779273"/>
                </a:cubicBezTo>
                <a:cubicBezTo>
                  <a:pt x="6772120" y="776987"/>
                  <a:pt x="6790599" y="773557"/>
                  <a:pt x="6809650" y="788417"/>
                </a:cubicBezTo>
                <a:cubicBezTo>
                  <a:pt x="6816984" y="794180"/>
                  <a:pt x="6824819" y="797942"/>
                  <a:pt x="6832976" y="80042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38C3DB02-606C-40EC-8381-7A29A1ADFA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2403998" y="2991370"/>
            <a:ext cx="6857455" cy="874716"/>
          </a:xfrm>
          <a:custGeom>
            <a:avLst/>
            <a:gdLst>
              <a:gd name="connsiteX0" fmla="*/ 6857455 w 6857455"/>
              <a:gd name="connsiteY0" fmla="*/ 804643 h 874716"/>
              <a:gd name="connsiteX1" fmla="*/ 6857455 w 6857455"/>
              <a:gd name="connsiteY1" fmla="*/ 562246 h 874716"/>
              <a:gd name="connsiteX2" fmla="*/ 6829178 w 6857455"/>
              <a:gd name="connsiteY2" fmla="*/ 551284 h 874716"/>
              <a:gd name="connsiteX3" fmla="*/ 6766024 w 6857455"/>
              <a:gd name="connsiteY3" fmla="*/ 500372 h 874716"/>
              <a:gd name="connsiteX4" fmla="*/ 6734971 w 6857455"/>
              <a:gd name="connsiteY4" fmla="*/ 500944 h 874716"/>
              <a:gd name="connsiteX5" fmla="*/ 6683915 w 6857455"/>
              <a:gd name="connsiteY5" fmla="*/ 507040 h 874716"/>
              <a:gd name="connsiteX6" fmla="*/ 6628860 w 6857455"/>
              <a:gd name="connsiteY6" fmla="*/ 495418 h 874716"/>
              <a:gd name="connsiteX7" fmla="*/ 6588662 w 6857455"/>
              <a:gd name="connsiteY7" fmla="*/ 487227 h 874716"/>
              <a:gd name="connsiteX8" fmla="*/ 6476074 w 6857455"/>
              <a:gd name="connsiteY8" fmla="*/ 511230 h 874716"/>
              <a:gd name="connsiteX9" fmla="*/ 6382345 w 6857455"/>
              <a:gd name="connsiteY9" fmla="*/ 534853 h 874716"/>
              <a:gd name="connsiteX10" fmla="*/ 6369391 w 6857455"/>
              <a:gd name="connsiteY10" fmla="*/ 531615 h 874716"/>
              <a:gd name="connsiteX11" fmla="*/ 6244799 w 6857455"/>
              <a:gd name="connsiteY11" fmla="*/ 512182 h 874716"/>
              <a:gd name="connsiteX12" fmla="*/ 6190315 w 6857455"/>
              <a:gd name="connsiteY12" fmla="*/ 485703 h 874716"/>
              <a:gd name="connsiteX13" fmla="*/ 6115446 w 6857455"/>
              <a:gd name="connsiteY13" fmla="*/ 462270 h 874716"/>
              <a:gd name="connsiteX14" fmla="*/ 6032194 w 6857455"/>
              <a:gd name="connsiteY14" fmla="*/ 434266 h 874716"/>
              <a:gd name="connsiteX15" fmla="*/ 5971042 w 6857455"/>
              <a:gd name="connsiteY15" fmla="*/ 420738 h 874716"/>
              <a:gd name="connsiteX16" fmla="*/ 5880933 w 6857455"/>
              <a:gd name="connsiteY16" fmla="*/ 430646 h 874716"/>
              <a:gd name="connsiteX17" fmla="*/ 5862452 w 6857455"/>
              <a:gd name="connsiteY17" fmla="*/ 438648 h 874716"/>
              <a:gd name="connsiteX18" fmla="*/ 5685283 w 6857455"/>
              <a:gd name="connsiteY18" fmla="*/ 498658 h 874716"/>
              <a:gd name="connsiteX19" fmla="*/ 5567169 w 6857455"/>
              <a:gd name="connsiteY19" fmla="*/ 499420 h 874716"/>
              <a:gd name="connsiteX20" fmla="*/ 5527923 w 6857455"/>
              <a:gd name="connsiteY20" fmla="*/ 490466 h 874716"/>
              <a:gd name="connsiteX21" fmla="*/ 5456292 w 6857455"/>
              <a:gd name="connsiteY21" fmla="*/ 450650 h 874716"/>
              <a:gd name="connsiteX22" fmla="*/ 5424670 w 6857455"/>
              <a:gd name="connsiteY22" fmla="*/ 444934 h 874716"/>
              <a:gd name="connsiteX23" fmla="*/ 5368662 w 6857455"/>
              <a:gd name="connsiteY23" fmla="*/ 441124 h 874716"/>
              <a:gd name="connsiteX24" fmla="*/ 5247118 w 6857455"/>
              <a:gd name="connsiteY24" fmla="*/ 444934 h 874716"/>
              <a:gd name="connsiteX25" fmla="*/ 5088617 w 6857455"/>
              <a:gd name="connsiteY25" fmla="*/ 428742 h 874716"/>
              <a:gd name="connsiteX26" fmla="*/ 5025750 w 6857455"/>
              <a:gd name="connsiteY26" fmla="*/ 433694 h 874716"/>
              <a:gd name="connsiteX27" fmla="*/ 4957930 w 6857455"/>
              <a:gd name="connsiteY27" fmla="*/ 442268 h 874716"/>
              <a:gd name="connsiteX28" fmla="*/ 4938116 w 6857455"/>
              <a:gd name="connsiteY28" fmla="*/ 441886 h 874716"/>
              <a:gd name="connsiteX29" fmla="*/ 4833910 w 6857455"/>
              <a:gd name="connsiteY29" fmla="*/ 421693 h 874716"/>
              <a:gd name="connsiteX30" fmla="*/ 4810095 w 6857455"/>
              <a:gd name="connsiteY30" fmla="*/ 408167 h 874716"/>
              <a:gd name="connsiteX31" fmla="*/ 4747991 w 6857455"/>
              <a:gd name="connsiteY31" fmla="*/ 413691 h 874716"/>
              <a:gd name="connsiteX32" fmla="*/ 4692745 w 6857455"/>
              <a:gd name="connsiteY32" fmla="*/ 435790 h 874716"/>
              <a:gd name="connsiteX33" fmla="*/ 4375933 w 6857455"/>
              <a:gd name="connsiteY33" fmla="*/ 483417 h 874716"/>
              <a:gd name="connsiteX34" fmla="*/ 4185426 w 6857455"/>
              <a:gd name="connsiteY34" fmla="*/ 484179 h 874716"/>
              <a:gd name="connsiteX35" fmla="*/ 4052072 w 6857455"/>
              <a:gd name="connsiteY35" fmla="*/ 505134 h 874716"/>
              <a:gd name="connsiteX36" fmla="*/ 4029973 w 6857455"/>
              <a:gd name="connsiteY36" fmla="*/ 527233 h 874716"/>
              <a:gd name="connsiteX37" fmla="*/ 3948626 w 6857455"/>
              <a:gd name="connsiteY37" fmla="*/ 550666 h 874716"/>
              <a:gd name="connsiteX38" fmla="*/ 3871280 w 6857455"/>
              <a:gd name="connsiteY38" fmla="*/ 502275 h 874716"/>
              <a:gd name="connsiteX39" fmla="*/ 3774312 w 6857455"/>
              <a:gd name="connsiteY39" fmla="*/ 429122 h 874716"/>
              <a:gd name="connsiteX40" fmla="*/ 3721543 w 6857455"/>
              <a:gd name="connsiteY40" fmla="*/ 428552 h 874716"/>
              <a:gd name="connsiteX41" fmla="*/ 3612763 w 6857455"/>
              <a:gd name="connsiteY41" fmla="*/ 414263 h 874716"/>
              <a:gd name="connsiteX42" fmla="*/ 3537323 w 6857455"/>
              <a:gd name="connsiteY42" fmla="*/ 389878 h 874716"/>
              <a:gd name="connsiteX43" fmla="*/ 3431593 w 6857455"/>
              <a:gd name="connsiteY43" fmla="*/ 360921 h 874716"/>
              <a:gd name="connsiteX44" fmla="*/ 3392158 w 6857455"/>
              <a:gd name="connsiteY44" fmla="*/ 345681 h 874716"/>
              <a:gd name="connsiteX45" fmla="*/ 3297856 w 6857455"/>
              <a:gd name="connsiteY45" fmla="*/ 323010 h 874716"/>
              <a:gd name="connsiteX46" fmla="*/ 3219748 w 6857455"/>
              <a:gd name="connsiteY46" fmla="*/ 308151 h 874716"/>
              <a:gd name="connsiteX47" fmla="*/ 3156692 w 6857455"/>
              <a:gd name="connsiteY47" fmla="*/ 261668 h 874716"/>
              <a:gd name="connsiteX48" fmla="*/ 3136497 w 6857455"/>
              <a:gd name="connsiteY48" fmla="*/ 237663 h 874716"/>
              <a:gd name="connsiteX49" fmla="*/ 3119733 w 6857455"/>
              <a:gd name="connsiteY49" fmla="*/ 222233 h 874716"/>
              <a:gd name="connsiteX50" fmla="*/ 3045436 w 6857455"/>
              <a:gd name="connsiteY50" fmla="*/ 131742 h 874716"/>
              <a:gd name="connsiteX51" fmla="*/ 3037054 w 6857455"/>
              <a:gd name="connsiteY51" fmla="*/ 124121 h 874716"/>
              <a:gd name="connsiteX52" fmla="*/ 2936466 w 6857455"/>
              <a:gd name="connsiteY52" fmla="*/ 82400 h 874716"/>
              <a:gd name="connsiteX53" fmla="*/ 2901031 w 6857455"/>
              <a:gd name="connsiteY53" fmla="*/ 59731 h 874716"/>
              <a:gd name="connsiteX54" fmla="*/ 2828259 w 6857455"/>
              <a:gd name="connsiteY54" fmla="*/ 3149 h 874716"/>
              <a:gd name="connsiteX55" fmla="*/ 2799492 w 6857455"/>
              <a:gd name="connsiteY55" fmla="*/ 1245 h 874716"/>
              <a:gd name="connsiteX56" fmla="*/ 2693570 w 6857455"/>
              <a:gd name="connsiteY56" fmla="*/ 35154 h 874716"/>
              <a:gd name="connsiteX57" fmla="*/ 2639847 w 6857455"/>
              <a:gd name="connsiteY57" fmla="*/ 73448 h 874716"/>
              <a:gd name="connsiteX58" fmla="*/ 2621178 w 6857455"/>
              <a:gd name="connsiteY58" fmla="*/ 88688 h 874716"/>
              <a:gd name="connsiteX59" fmla="*/ 2489348 w 6857455"/>
              <a:gd name="connsiteY59" fmla="*/ 72304 h 874716"/>
              <a:gd name="connsiteX60" fmla="*/ 2452580 w 6857455"/>
              <a:gd name="connsiteY60" fmla="*/ 68683 h 874716"/>
              <a:gd name="connsiteX61" fmla="*/ 2326464 w 6857455"/>
              <a:gd name="connsiteY61" fmla="*/ 50395 h 874716"/>
              <a:gd name="connsiteX62" fmla="*/ 2300365 w 6857455"/>
              <a:gd name="connsiteY62" fmla="*/ 54777 h 874716"/>
              <a:gd name="connsiteX63" fmla="*/ 2130434 w 6857455"/>
              <a:gd name="connsiteY63" fmla="*/ 58397 h 874716"/>
              <a:gd name="connsiteX64" fmla="*/ 2118621 w 6857455"/>
              <a:gd name="connsiteY64" fmla="*/ 47919 h 874716"/>
              <a:gd name="connsiteX65" fmla="*/ 2057659 w 6857455"/>
              <a:gd name="connsiteY65" fmla="*/ 16866 h 874716"/>
              <a:gd name="connsiteX66" fmla="*/ 1976314 w 6857455"/>
              <a:gd name="connsiteY66" fmla="*/ 8865 h 874716"/>
              <a:gd name="connsiteX67" fmla="*/ 1961454 w 6857455"/>
              <a:gd name="connsiteY67" fmla="*/ 11724 h 874716"/>
              <a:gd name="connsiteX68" fmla="*/ 1906588 w 6857455"/>
              <a:gd name="connsiteY68" fmla="*/ 30964 h 874716"/>
              <a:gd name="connsiteX69" fmla="*/ 1783330 w 6857455"/>
              <a:gd name="connsiteY69" fmla="*/ 48871 h 874716"/>
              <a:gd name="connsiteX70" fmla="*/ 1759327 w 6857455"/>
              <a:gd name="connsiteY70" fmla="*/ 55349 h 874716"/>
              <a:gd name="connsiteX71" fmla="*/ 1716082 w 6857455"/>
              <a:gd name="connsiteY71" fmla="*/ 65445 h 874716"/>
              <a:gd name="connsiteX72" fmla="*/ 1598920 w 6857455"/>
              <a:gd name="connsiteY72" fmla="*/ 72114 h 874716"/>
              <a:gd name="connsiteX73" fmla="*/ 1542150 w 6857455"/>
              <a:gd name="connsiteY73" fmla="*/ 62207 h 874716"/>
              <a:gd name="connsiteX74" fmla="*/ 1516813 w 6857455"/>
              <a:gd name="connsiteY74" fmla="*/ 62779 h 874716"/>
              <a:gd name="connsiteX75" fmla="*/ 1432228 w 6857455"/>
              <a:gd name="connsiteY75" fmla="*/ 88116 h 874716"/>
              <a:gd name="connsiteX76" fmla="*/ 1224765 w 6857455"/>
              <a:gd name="connsiteY76" fmla="*/ 71924 h 874716"/>
              <a:gd name="connsiteX77" fmla="*/ 1159231 w 6857455"/>
              <a:gd name="connsiteY77" fmla="*/ 58207 h 874716"/>
              <a:gd name="connsiteX78" fmla="*/ 1124370 w 6857455"/>
              <a:gd name="connsiteY78" fmla="*/ 56301 h 874716"/>
              <a:gd name="connsiteX79" fmla="*/ 1075600 w 6857455"/>
              <a:gd name="connsiteY79" fmla="*/ 75542 h 874716"/>
              <a:gd name="connsiteX80" fmla="*/ 986633 w 6857455"/>
              <a:gd name="connsiteY80" fmla="*/ 79162 h 874716"/>
              <a:gd name="connsiteX81" fmla="*/ 861089 w 6857455"/>
              <a:gd name="connsiteY81" fmla="*/ 76304 h 874716"/>
              <a:gd name="connsiteX82" fmla="*/ 759168 w 6857455"/>
              <a:gd name="connsiteY82" fmla="*/ 104689 h 874716"/>
              <a:gd name="connsiteX83" fmla="*/ 723735 w 6857455"/>
              <a:gd name="connsiteY83" fmla="*/ 140696 h 874716"/>
              <a:gd name="connsiteX84" fmla="*/ 647532 w 6857455"/>
              <a:gd name="connsiteY84" fmla="*/ 147934 h 874716"/>
              <a:gd name="connsiteX85" fmla="*/ 552659 w 6857455"/>
              <a:gd name="connsiteY85" fmla="*/ 95926 h 874716"/>
              <a:gd name="connsiteX86" fmla="*/ 541800 w 6857455"/>
              <a:gd name="connsiteY86" fmla="*/ 97640 h 874716"/>
              <a:gd name="connsiteX87" fmla="*/ 375107 w 6857455"/>
              <a:gd name="connsiteY87" fmla="*/ 123169 h 874716"/>
              <a:gd name="connsiteX88" fmla="*/ 273567 w 6857455"/>
              <a:gd name="connsiteY88" fmla="*/ 145458 h 874716"/>
              <a:gd name="connsiteX89" fmla="*/ 264043 w 6857455"/>
              <a:gd name="connsiteY89" fmla="*/ 154792 h 874716"/>
              <a:gd name="connsiteX90" fmla="*/ 169360 w 6857455"/>
              <a:gd name="connsiteY90" fmla="*/ 177273 h 874716"/>
              <a:gd name="connsiteX91" fmla="*/ 89347 w 6857455"/>
              <a:gd name="connsiteY91" fmla="*/ 157460 h 874716"/>
              <a:gd name="connsiteX92" fmla="*/ 34291 w 6857455"/>
              <a:gd name="connsiteY92" fmla="*/ 145268 h 874716"/>
              <a:gd name="connsiteX93" fmla="*/ 0 w 6857455"/>
              <a:gd name="connsiteY93" fmla="*/ 142056 h 874716"/>
              <a:gd name="connsiteX94" fmla="*/ 0 w 6857455"/>
              <a:gd name="connsiteY94" fmla="*/ 849556 h 874716"/>
              <a:gd name="connsiteX95" fmla="*/ 60652 w 6857455"/>
              <a:gd name="connsiteY95" fmla="*/ 844783 h 874716"/>
              <a:gd name="connsiteX96" fmla="*/ 119068 w 6857455"/>
              <a:gd name="connsiteY96" fmla="*/ 827281 h 874716"/>
              <a:gd name="connsiteX97" fmla="*/ 171840 w 6857455"/>
              <a:gd name="connsiteY97" fmla="*/ 804420 h 874716"/>
              <a:gd name="connsiteX98" fmla="*/ 274329 w 6857455"/>
              <a:gd name="connsiteY98" fmla="*/ 794324 h 874716"/>
              <a:gd name="connsiteX99" fmla="*/ 306715 w 6857455"/>
              <a:gd name="connsiteY99" fmla="*/ 788798 h 874716"/>
              <a:gd name="connsiteX100" fmla="*/ 393967 w 6857455"/>
              <a:gd name="connsiteY100" fmla="*/ 765937 h 874716"/>
              <a:gd name="connsiteX101" fmla="*/ 493793 w 6857455"/>
              <a:gd name="connsiteY101" fmla="*/ 725549 h 874716"/>
              <a:gd name="connsiteX102" fmla="*/ 546373 w 6857455"/>
              <a:gd name="connsiteY102" fmla="*/ 740600 h 874716"/>
              <a:gd name="connsiteX103" fmla="*/ 730211 w 6857455"/>
              <a:gd name="connsiteY103" fmla="*/ 698116 h 874716"/>
              <a:gd name="connsiteX104" fmla="*/ 784889 w 6857455"/>
              <a:gd name="connsiteY104" fmla="*/ 676018 h 874716"/>
              <a:gd name="connsiteX105" fmla="*/ 800509 w 6857455"/>
              <a:gd name="connsiteY105" fmla="*/ 661349 h 874716"/>
              <a:gd name="connsiteX106" fmla="*/ 857661 w 6857455"/>
              <a:gd name="connsiteY106" fmla="*/ 626868 h 874716"/>
              <a:gd name="connsiteX107" fmla="*/ 949102 w 6857455"/>
              <a:gd name="connsiteY107" fmla="*/ 614676 h 874716"/>
              <a:gd name="connsiteX108" fmla="*/ 960342 w 6857455"/>
              <a:gd name="connsiteY108" fmla="*/ 607435 h 874716"/>
              <a:gd name="connsiteX109" fmla="*/ 977109 w 6857455"/>
              <a:gd name="connsiteY109" fmla="*/ 595815 h 874716"/>
              <a:gd name="connsiteX110" fmla="*/ 1071218 w 6857455"/>
              <a:gd name="connsiteY110" fmla="*/ 575240 h 874716"/>
              <a:gd name="connsiteX111" fmla="*/ 1091983 w 6857455"/>
              <a:gd name="connsiteY111" fmla="*/ 568764 h 874716"/>
              <a:gd name="connsiteX112" fmla="*/ 1109321 w 6857455"/>
              <a:gd name="connsiteY112" fmla="*/ 557904 h 874716"/>
              <a:gd name="connsiteX113" fmla="*/ 1162279 w 6857455"/>
              <a:gd name="connsiteY113" fmla="*/ 532949 h 874716"/>
              <a:gd name="connsiteX114" fmla="*/ 1206097 w 6857455"/>
              <a:gd name="connsiteY114" fmla="*/ 532187 h 874716"/>
              <a:gd name="connsiteX115" fmla="*/ 1266867 w 6857455"/>
              <a:gd name="connsiteY115" fmla="*/ 518088 h 874716"/>
              <a:gd name="connsiteX116" fmla="*/ 1380219 w 6857455"/>
              <a:gd name="connsiteY116" fmla="*/ 504182 h 874716"/>
              <a:gd name="connsiteX117" fmla="*/ 1403461 w 6857455"/>
              <a:gd name="connsiteY117" fmla="*/ 496180 h 874716"/>
              <a:gd name="connsiteX118" fmla="*/ 1544054 w 6857455"/>
              <a:gd name="connsiteY118" fmla="*/ 458268 h 874716"/>
              <a:gd name="connsiteX119" fmla="*/ 1656644 w 6857455"/>
              <a:gd name="connsiteY119" fmla="*/ 459032 h 874716"/>
              <a:gd name="connsiteX120" fmla="*/ 1665406 w 6857455"/>
              <a:gd name="connsiteY120" fmla="*/ 460747 h 874716"/>
              <a:gd name="connsiteX121" fmla="*/ 1708461 w 6857455"/>
              <a:gd name="connsiteY121" fmla="*/ 473318 h 874716"/>
              <a:gd name="connsiteX122" fmla="*/ 1775140 w 6857455"/>
              <a:gd name="connsiteY122" fmla="*/ 469891 h 874716"/>
              <a:gd name="connsiteX123" fmla="*/ 1821051 w 6857455"/>
              <a:gd name="connsiteY123" fmla="*/ 452554 h 874716"/>
              <a:gd name="connsiteX124" fmla="*/ 1878203 w 6857455"/>
              <a:gd name="connsiteY124" fmla="*/ 451792 h 874716"/>
              <a:gd name="connsiteX125" fmla="*/ 1943547 w 6857455"/>
              <a:gd name="connsiteY125" fmla="*/ 462651 h 874716"/>
              <a:gd name="connsiteX126" fmla="*/ 1972884 w 6857455"/>
              <a:gd name="connsiteY126" fmla="*/ 464937 h 874716"/>
              <a:gd name="connsiteX127" fmla="*/ 2053469 w 6857455"/>
              <a:gd name="connsiteY127" fmla="*/ 487417 h 874716"/>
              <a:gd name="connsiteX128" fmla="*/ 2101477 w 6857455"/>
              <a:gd name="connsiteY128" fmla="*/ 481893 h 874716"/>
              <a:gd name="connsiteX129" fmla="*/ 2148722 w 6857455"/>
              <a:gd name="connsiteY129" fmla="*/ 467033 h 874716"/>
              <a:gd name="connsiteX130" fmla="*/ 2179011 w 6857455"/>
              <a:gd name="connsiteY130" fmla="*/ 452744 h 874716"/>
              <a:gd name="connsiteX131" fmla="*/ 2240165 w 6857455"/>
              <a:gd name="connsiteY131" fmla="*/ 442648 h 874716"/>
              <a:gd name="connsiteX132" fmla="*/ 2251404 w 6857455"/>
              <a:gd name="connsiteY132" fmla="*/ 444172 h 874716"/>
              <a:gd name="connsiteX133" fmla="*/ 2433912 w 6857455"/>
              <a:gd name="connsiteY133" fmla="*/ 456746 h 874716"/>
              <a:gd name="connsiteX134" fmla="*/ 2506302 w 6857455"/>
              <a:gd name="connsiteY134" fmla="*/ 476939 h 874716"/>
              <a:gd name="connsiteX135" fmla="*/ 2521735 w 6857455"/>
              <a:gd name="connsiteY135" fmla="*/ 479415 h 874716"/>
              <a:gd name="connsiteX136" fmla="*/ 2675854 w 6857455"/>
              <a:gd name="connsiteY136" fmla="*/ 502086 h 874716"/>
              <a:gd name="connsiteX137" fmla="*/ 2692998 w 6857455"/>
              <a:gd name="connsiteY137" fmla="*/ 503038 h 874716"/>
              <a:gd name="connsiteX138" fmla="*/ 2740816 w 6857455"/>
              <a:gd name="connsiteY138" fmla="*/ 499037 h 874716"/>
              <a:gd name="connsiteX139" fmla="*/ 2853596 w 6857455"/>
              <a:gd name="connsiteY139" fmla="*/ 540187 h 874716"/>
              <a:gd name="connsiteX140" fmla="*/ 2966565 w 6857455"/>
              <a:gd name="connsiteY140" fmla="*/ 554286 h 874716"/>
              <a:gd name="connsiteX141" fmla="*/ 3028671 w 6857455"/>
              <a:gd name="connsiteY141" fmla="*/ 554094 h 874716"/>
              <a:gd name="connsiteX142" fmla="*/ 3073059 w 6857455"/>
              <a:gd name="connsiteY142" fmla="*/ 564192 h 874716"/>
              <a:gd name="connsiteX143" fmla="*/ 3182219 w 6857455"/>
              <a:gd name="connsiteY143" fmla="*/ 594862 h 874716"/>
              <a:gd name="connsiteX144" fmla="*/ 3233656 w 6857455"/>
              <a:gd name="connsiteY144" fmla="*/ 599625 h 874716"/>
              <a:gd name="connsiteX145" fmla="*/ 3288332 w 6857455"/>
              <a:gd name="connsiteY145" fmla="*/ 609914 h 874716"/>
              <a:gd name="connsiteX146" fmla="*/ 3423591 w 6857455"/>
              <a:gd name="connsiteY146" fmla="*/ 656015 h 874716"/>
              <a:gd name="connsiteX147" fmla="*/ 3534084 w 6857455"/>
              <a:gd name="connsiteY147" fmla="*/ 653349 h 874716"/>
              <a:gd name="connsiteX148" fmla="*/ 3604571 w 6857455"/>
              <a:gd name="connsiteY148" fmla="*/ 653918 h 874716"/>
              <a:gd name="connsiteX149" fmla="*/ 3688586 w 6857455"/>
              <a:gd name="connsiteY149" fmla="*/ 669160 h 874716"/>
              <a:gd name="connsiteX150" fmla="*/ 3757358 w 6857455"/>
              <a:gd name="connsiteY150" fmla="*/ 691450 h 874716"/>
              <a:gd name="connsiteX151" fmla="*/ 3852421 w 6857455"/>
              <a:gd name="connsiteY151" fmla="*/ 709167 h 874716"/>
              <a:gd name="connsiteX152" fmla="*/ 3947104 w 6857455"/>
              <a:gd name="connsiteY152" fmla="*/ 743267 h 874716"/>
              <a:gd name="connsiteX153" fmla="*/ 4013208 w 6857455"/>
              <a:gd name="connsiteY153" fmla="*/ 769367 h 874716"/>
              <a:gd name="connsiteX154" fmla="*/ 4105222 w 6857455"/>
              <a:gd name="connsiteY154" fmla="*/ 792417 h 874716"/>
              <a:gd name="connsiteX155" fmla="*/ 4246006 w 6857455"/>
              <a:gd name="connsiteY155" fmla="*/ 808610 h 874716"/>
              <a:gd name="connsiteX156" fmla="*/ 4310779 w 6857455"/>
              <a:gd name="connsiteY156" fmla="*/ 810326 h 874716"/>
              <a:gd name="connsiteX157" fmla="*/ 4413272 w 6857455"/>
              <a:gd name="connsiteY157" fmla="*/ 848235 h 874716"/>
              <a:gd name="connsiteX158" fmla="*/ 4457087 w 6857455"/>
              <a:gd name="connsiteY158" fmla="*/ 866524 h 874716"/>
              <a:gd name="connsiteX159" fmla="*/ 4496523 w 6857455"/>
              <a:gd name="connsiteY159" fmla="*/ 851284 h 874716"/>
              <a:gd name="connsiteX160" fmla="*/ 4522050 w 6857455"/>
              <a:gd name="connsiteY160" fmla="*/ 833757 h 874716"/>
              <a:gd name="connsiteX161" fmla="*/ 4602824 w 6857455"/>
              <a:gd name="connsiteY161" fmla="*/ 848618 h 874716"/>
              <a:gd name="connsiteX162" fmla="*/ 4688553 w 6857455"/>
              <a:gd name="connsiteY162" fmla="*/ 864238 h 874716"/>
              <a:gd name="connsiteX163" fmla="*/ 4749895 w 6857455"/>
              <a:gd name="connsiteY163" fmla="*/ 874716 h 874716"/>
              <a:gd name="connsiteX164" fmla="*/ 4826480 w 6857455"/>
              <a:gd name="connsiteY164" fmla="*/ 866334 h 874716"/>
              <a:gd name="connsiteX165" fmla="*/ 4886870 w 6857455"/>
              <a:gd name="connsiteY165" fmla="*/ 862906 h 874716"/>
              <a:gd name="connsiteX166" fmla="*/ 4935639 w 6857455"/>
              <a:gd name="connsiteY166" fmla="*/ 853190 h 874716"/>
              <a:gd name="connsiteX167" fmla="*/ 4952784 w 6857455"/>
              <a:gd name="connsiteY167" fmla="*/ 847473 h 874716"/>
              <a:gd name="connsiteX168" fmla="*/ 5088617 w 6857455"/>
              <a:gd name="connsiteY168" fmla="*/ 802896 h 874716"/>
              <a:gd name="connsiteX169" fmla="*/ 5233781 w 6857455"/>
              <a:gd name="connsiteY169" fmla="*/ 767271 h 874716"/>
              <a:gd name="connsiteX170" fmla="*/ 5327893 w 6857455"/>
              <a:gd name="connsiteY170" fmla="*/ 789752 h 874716"/>
              <a:gd name="connsiteX171" fmla="*/ 5362946 w 6857455"/>
              <a:gd name="connsiteY171" fmla="*/ 789370 h 874716"/>
              <a:gd name="connsiteX172" fmla="*/ 5524115 w 6857455"/>
              <a:gd name="connsiteY172" fmla="*/ 794514 h 874716"/>
              <a:gd name="connsiteX173" fmla="*/ 5552500 w 6857455"/>
              <a:gd name="connsiteY173" fmla="*/ 800038 h 874716"/>
              <a:gd name="connsiteX174" fmla="*/ 5705857 w 6857455"/>
              <a:gd name="connsiteY174" fmla="*/ 777367 h 874716"/>
              <a:gd name="connsiteX175" fmla="*/ 5761485 w 6857455"/>
              <a:gd name="connsiteY175" fmla="*/ 773557 h 874716"/>
              <a:gd name="connsiteX176" fmla="*/ 5812731 w 6857455"/>
              <a:gd name="connsiteY176" fmla="*/ 767271 h 874716"/>
              <a:gd name="connsiteX177" fmla="*/ 5884361 w 6857455"/>
              <a:gd name="connsiteY177" fmla="*/ 765747 h 874716"/>
              <a:gd name="connsiteX178" fmla="*/ 5958660 w 6857455"/>
              <a:gd name="connsiteY178" fmla="*/ 768605 h 874716"/>
              <a:gd name="connsiteX179" fmla="*/ 6041528 w 6857455"/>
              <a:gd name="connsiteY179" fmla="*/ 768033 h 874716"/>
              <a:gd name="connsiteX180" fmla="*/ 6074297 w 6857455"/>
              <a:gd name="connsiteY180" fmla="*/ 763081 h 874716"/>
              <a:gd name="connsiteX181" fmla="*/ 6162880 w 6857455"/>
              <a:gd name="connsiteY181" fmla="*/ 766509 h 874716"/>
              <a:gd name="connsiteX182" fmla="*/ 6209364 w 6857455"/>
              <a:gd name="connsiteY182" fmla="*/ 760795 h 874716"/>
              <a:gd name="connsiteX183" fmla="*/ 6285948 w 6857455"/>
              <a:gd name="connsiteY183" fmla="*/ 759651 h 874716"/>
              <a:gd name="connsiteX184" fmla="*/ 6310905 w 6857455"/>
              <a:gd name="connsiteY184" fmla="*/ 758316 h 874716"/>
              <a:gd name="connsiteX185" fmla="*/ 6333194 w 6857455"/>
              <a:gd name="connsiteY185" fmla="*/ 757554 h 874716"/>
              <a:gd name="connsiteX186" fmla="*/ 6409586 w 6857455"/>
              <a:gd name="connsiteY186" fmla="*/ 773177 h 874716"/>
              <a:gd name="connsiteX187" fmla="*/ 6477407 w 6857455"/>
              <a:gd name="connsiteY187" fmla="*/ 774129 h 874716"/>
              <a:gd name="connsiteX188" fmla="*/ 6596283 w 6857455"/>
              <a:gd name="connsiteY188" fmla="*/ 786703 h 874716"/>
              <a:gd name="connsiteX189" fmla="*/ 6622573 w 6857455"/>
              <a:gd name="connsiteY189" fmla="*/ 782321 h 874716"/>
              <a:gd name="connsiteX190" fmla="*/ 6704872 w 6857455"/>
              <a:gd name="connsiteY190" fmla="*/ 780607 h 874716"/>
              <a:gd name="connsiteX191" fmla="*/ 6751738 w 6857455"/>
              <a:gd name="connsiteY191" fmla="*/ 779273 h 874716"/>
              <a:gd name="connsiteX192" fmla="*/ 6809650 w 6857455"/>
              <a:gd name="connsiteY192" fmla="*/ 788417 h 874716"/>
              <a:gd name="connsiteX193" fmla="*/ 6832976 w 6857455"/>
              <a:gd name="connsiteY193" fmla="*/ 800428 h 874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</a:cxnLst>
            <a:rect l="l" t="t" r="r" b="b"/>
            <a:pathLst>
              <a:path w="6857455" h="874716">
                <a:moveTo>
                  <a:pt x="6857455" y="804643"/>
                </a:moveTo>
                <a:lnTo>
                  <a:pt x="6857455" y="562246"/>
                </a:lnTo>
                <a:lnTo>
                  <a:pt x="6829178" y="551284"/>
                </a:lnTo>
                <a:cubicBezTo>
                  <a:pt x="6805745" y="539044"/>
                  <a:pt x="6784885" y="521708"/>
                  <a:pt x="6766024" y="500372"/>
                </a:cubicBezTo>
                <a:cubicBezTo>
                  <a:pt x="6755166" y="488179"/>
                  <a:pt x="6746784" y="486845"/>
                  <a:pt x="6734971" y="500944"/>
                </a:cubicBezTo>
                <a:cubicBezTo>
                  <a:pt x="6721257" y="517326"/>
                  <a:pt x="6701634" y="510850"/>
                  <a:pt x="6683915" y="507040"/>
                </a:cubicBezTo>
                <a:cubicBezTo>
                  <a:pt x="6665629" y="503230"/>
                  <a:pt x="6647148" y="499228"/>
                  <a:pt x="6628860" y="495418"/>
                </a:cubicBezTo>
                <a:cubicBezTo>
                  <a:pt x="6615335" y="492752"/>
                  <a:pt x="6601999" y="490466"/>
                  <a:pt x="6588662" y="487227"/>
                </a:cubicBezTo>
                <a:cubicBezTo>
                  <a:pt x="6547133" y="477129"/>
                  <a:pt x="6509794" y="480177"/>
                  <a:pt x="6476074" y="511230"/>
                </a:cubicBezTo>
                <a:cubicBezTo>
                  <a:pt x="6450356" y="535043"/>
                  <a:pt x="6417399" y="542093"/>
                  <a:pt x="6382345" y="534853"/>
                </a:cubicBezTo>
                <a:cubicBezTo>
                  <a:pt x="6377963" y="533901"/>
                  <a:pt x="6372439" y="530091"/>
                  <a:pt x="6369391" y="531615"/>
                </a:cubicBezTo>
                <a:cubicBezTo>
                  <a:pt x="6323479" y="553904"/>
                  <a:pt x="6287092" y="514658"/>
                  <a:pt x="6244799" y="512182"/>
                </a:cubicBezTo>
                <a:cubicBezTo>
                  <a:pt x="6226130" y="511040"/>
                  <a:pt x="6207079" y="496942"/>
                  <a:pt x="6190315" y="485703"/>
                </a:cubicBezTo>
                <a:cubicBezTo>
                  <a:pt x="6167262" y="470271"/>
                  <a:pt x="6146687" y="455412"/>
                  <a:pt x="6115446" y="462270"/>
                </a:cubicBezTo>
                <a:cubicBezTo>
                  <a:pt x="6084203" y="469319"/>
                  <a:pt x="6055627" y="456364"/>
                  <a:pt x="6032194" y="434266"/>
                </a:cubicBezTo>
                <a:cubicBezTo>
                  <a:pt x="6014287" y="417501"/>
                  <a:pt x="5994665" y="415977"/>
                  <a:pt x="5971042" y="420738"/>
                </a:cubicBezTo>
                <a:cubicBezTo>
                  <a:pt x="5941513" y="426645"/>
                  <a:pt x="5910842" y="427027"/>
                  <a:pt x="5880933" y="430646"/>
                </a:cubicBezTo>
                <a:cubicBezTo>
                  <a:pt x="5874454" y="431408"/>
                  <a:pt x="5866265" y="434076"/>
                  <a:pt x="5862452" y="438648"/>
                </a:cubicBezTo>
                <a:cubicBezTo>
                  <a:pt x="5815779" y="495418"/>
                  <a:pt x="5750055" y="495990"/>
                  <a:pt x="5685283" y="498658"/>
                </a:cubicBezTo>
                <a:cubicBezTo>
                  <a:pt x="5646039" y="500372"/>
                  <a:pt x="5606604" y="500372"/>
                  <a:pt x="5567169" y="499420"/>
                </a:cubicBezTo>
                <a:cubicBezTo>
                  <a:pt x="5553832" y="499228"/>
                  <a:pt x="5539736" y="496180"/>
                  <a:pt x="5527923" y="490466"/>
                </a:cubicBezTo>
                <a:cubicBezTo>
                  <a:pt x="5503348" y="478463"/>
                  <a:pt x="5480680" y="462843"/>
                  <a:pt x="5456292" y="450650"/>
                </a:cubicBezTo>
                <a:cubicBezTo>
                  <a:pt x="5447151" y="445886"/>
                  <a:pt x="5435338" y="445696"/>
                  <a:pt x="5424670" y="444934"/>
                </a:cubicBezTo>
                <a:cubicBezTo>
                  <a:pt x="5405809" y="443410"/>
                  <a:pt x="5384854" y="447982"/>
                  <a:pt x="5368662" y="441124"/>
                </a:cubicBezTo>
                <a:cubicBezTo>
                  <a:pt x="5326559" y="423407"/>
                  <a:pt x="5287123" y="427407"/>
                  <a:pt x="5247118" y="444934"/>
                </a:cubicBezTo>
                <a:cubicBezTo>
                  <a:pt x="5191108" y="469509"/>
                  <a:pt x="5138148" y="467605"/>
                  <a:pt x="5088617" y="428742"/>
                </a:cubicBezTo>
                <a:cubicBezTo>
                  <a:pt x="5066328" y="411215"/>
                  <a:pt x="5044609" y="419596"/>
                  <a:pt x="5025750" y="433694"/>
                </a:cubicBezTo>
                <a:cubicBezTo>
                  <a:pt x="5004032" y="450078"/>
                  <a:pt x="4982885" y="454268"/>
                  <a:pt x="4957930" y="442268"/>
                </a:cubicBezTo>
                <a:cubicBezTo>
                  <a:pt x="4952404" y="439600"/>
                  <a:pt x="4944594" y="440933"/>
                  <a:pt x="4938116" y="441886"/>
                </a:cubicBezTo>
                <a:cubicBezTo>
                  <a:pt x="4901158" y="446648"/>
                  <a:pt x="4864009" y="454650"/>
                  <a:pt x="4833910" y="421693"/>
                </a:cubicBezTo>
                <a:cubicBezTo>
                  <a:pt x="4828004" y="415214"/>
                  <a:pt x="4818097" y="412549"/>
                  <a:pt x="4810095" y="408167"/>
                </a:cubicBezTo>
                <a:cubicBezTo>
                  <a:pt x="4776566" y="390258"/>
                  <a:pt x="4777900" y="391974"/>
                  <a:pt x="4747991" y="413691"/>
                </a:cubicBezTo>
                <a:cubicBezTo>
                  <a:pt x="4732369" y="425121"/>
                  <a:pt x="4710842" y="436742"/>
                  <a:pt x="4692745" y="435790"/>
                </a:cubicBezTo>
                <a:cubicBezTo>
                  <a:pt x="4583584" y="430075"/>
                  <a:pt x="4479758" y="457508"/>
                  <a:pt x="4375933" y="483417"/>
                </a:cubicBezTo>
                <a:cubicBezTo>
                  <a:pt x="4311923" y="499420"/>
                  <a:pt x="4249436" y="500372"/>
                  <a:pt x="4185426" y="484179"/>
                </a:cubicBezTo>
                <a:cubicBezTo>
                  <a:pt x="4139133" y="472367"/>
                  <a:pt x="4095315" y="491800"/>
                  <a:pt x="4052072" y="505134"/>
                </a:cubicBezTo>
                <a:cubicBezTo>
                  <a:pt x="4043117" y="507799"/>
                  <a:pt x="4034735" y="518278"/>
                  <a:pt x="4029973" y="527233"/>
                </a:cubicBezTo>
                <a:cubicBezTo>
                  <a:pt x="4012826" y="558858"/>
                  <a:pt x="3984441" y="563810"/>
                  <a:pt x="3948626" y="550666"/>
                </a:cubicBezTo>
                <a:cubicBezTo>
                  <a:pt x="3920241" y="540377"/>
                  <a:pt x="3894332" y="526661"/>
                  <a:pt x="3871280" y="502275"/>
                </a:cubicBezTo>
                <a:cubicBezTo>
                  <a:pt x="3844229" y="473701"/>
                  <a:pt x="3816224" y="441124"/>
                  <a:pt x="3774312" y="429122"/>
                </a:cubicBezTo>
                <a:cubicBezTo>
                  <a:pt x="3756214" y="423979"/>
                  <a:pt x="3740593" y="423217"/>
                  <a:pt x="3721543" y="428552"/>
                </a:cubicBezTo>
                <a:cubicBezTo>
                  <a:pt x="3684583" y="438837"/>
                  <a:pt x="3647436" y="446078"/>
                  <a:pt x="3612763" y="414263"/>
                </a:cubicBezTo>
                <a:cubicBezTo>
                  <a:pt x="3593712" y="396736"/>
                  <a:pt x="3567994" y="385496"/>
                  <a:pt x="3537323" y="389878"/>
                </a:cubicBezTo>
                <a:cubicBezTo>
                  <a:pt x="3499031" y="395402"/>
                  <a:pt x="3464168" y="381496"/>
                  <a:pt x="3431593" y="360921"/>
                </a:cubicBezTo>
                <a:cubicBezTo>
                  <a:pt x="3419971" y="353491"/>
                  <a:pt x="3405682" y="349301"/>
                  <a:pt x="3392158" y="345681"/>
                </a:cubicBezTo>
                <a:cubicBezTo>
                  <a:pt x="3360915" y="337298"/>
                  <a:pt x="3329480" y="329868"/>
                  <a:pt x="3297856" y="323010"/>
                </a:cubicBezTo>
                <a:cubicBezTo>
                  <a:pt x="3271948" y="317296"/>
                  <a:pt x="3245849" y="313104"/>
                  <a:pt x="3219748" y="308151"/>
                </a:cubicBezTo>
                <a:cubicBezTo>
                  <a:pt x="3191173" y="302817"/>
                  <a:pt x="3168502" y="290433"/>
                  <a:pt x="3156692" y="261668"/>
                </a:cubicBezTo>
                <a:cubicBezTo>
                  <a:pt x="3152882" y="252524"/>
                  <a:pt x="3143737" y="245283"/>
                  <a:pt x="3136497" y="237663"/>
                </a:cubicBezTo>
                <a:cubicBezTo>
                  <a:pt x="3131355" y="232139"/>
                  <a:pt x="3124495" y="227947"/>
                  <a:pt x="3119733" y="222233"/>
                </a:cubicBezTo>
                <a:cubicBezTo>
                  <a:pt x="3094776" y="192132"/>
                  <a:pt x="3070201" y="161843"/>
                  <a:pt x="3045436" y="131742"/>
                </a:cubicBezTo>
                <a:cubicBezTo>
                  <a:pt x="3042958" y="128884"/>
                  <a:pt x="3040292" y="125455"/>
                  <a:pt x="3037054" y="124121"/>
                </a:cubicBezTo>
                <a:cubicBezTo>
                  <a:pt x="3003525" y="110215"/>
                  <a:pt x="2969614" y="97070"/>
                  <a:pt x="2936466" y="82400"/>
                </a:cubicBezTo>
                <a:cubicBezTo>
                  <a:pt x="2923702" y="76686"/>
                  <a:pt x="2910558" y="69637"/>
                  <a:pt x="2901031" y="59731"/>
                </a:cubicBezTo>
                <a:cubicBezTo>
                  <a:pt x="2879314" y="37250"/>
                  <a:pt x="2859502" y="12866"/>
                  <a:pt x="2828259" y="3149"/>
                </a:cubicBezTo>
                <a:cubicBezTo>
                  <a:pt x="2819114" y="293"/>
                  <a:pt x="2808256" y="-1231"/>
                  <a:pt x="2799492" y="1245"/>
                </a:cubicBezTo>
                <a:cubicBezTo>
                  <a:pt x="2763867" y="11532"/>
                  <a:pt x="2729005" y="24296"/>
                  <a:pt x="2693570" y="35154"/>
                </a:cubicBezTo>
                <a:cubicBezTo>
                  <a:pt x="2671092" y="41823"/>
                  <a:pt x="2650707" y="49825"/>
                  <a:pt x="2639847" y="73448"/>
                </a:cubicBezTo>
                <a:cubicBezTo>
                  <a:pt x="2636801" y="80114"/>
                  <a:pt x="2628226" y="87354"/>
                  <a:pt x="2621178" y="88688"/>
                </a:cubicBezTo>
                <a:cubicBezTo>
                  <a:pt x="2575839" y="97260"/>
                  <a:pt x="2531069" y="101451"/>
                  <a:pt x="2489348" y="72304"/>
                </a:cubicBezTo>
                <a:cubicBezTo>
                  <a:pt x="2480585" y="66017"/>
                  <a:pt x="2464201" y="66017"/>
                  <a:pt x="2452580" y="68683"/>
                </a:cubicBezTo>
                <a:cubicBezTo>
                  <a:pt x="2407811" y="78590"/>
                  <a:pt x="2365328" y="82020"/>
                  <a:pt x="2326464" y="50395"/>
                </a:cubicBezTo>
                <a:cubicBezTo>
                  <a:pt x="2321892" y="46585"/>
                  <a:pt x="2307224" y="50015"/>
                  <a:pt x="2300365" y="54777"/>
                </a:cubicBezTo>
                <a:cubicBezTo>
                  <a:pt x="2234259" y="101261"/>
                  <a:pt x="2198064" y="102405"/>
                  <a:pt x="2130434" y="58397"/>
                </a:cubicBezTo>
                <a:cubicBezTo>
                  <a:pt x="2126052" y="55539"/>
                  <a:pt x="2120337" y="52301"/>
                  <a:pt x="2118621" y="47919"/>
                </a:cubicBezTo>
                <a:cubicBezTo>
                  <a:pt x="2107001" y="19914"/>
                  <a:pt x="2082236" y="19152"/>
                  <a:pt x="2057659" y="16866"/>
                </a:cubicBezTo>
                <a:cubicBezTo>
                  <a:pt x="2030608" y="14390"/>
                  <a:pt x="2003555" y="11152"/>
                  <a:pt x="1976314" y="8865"/>
                </a:cubicBezTo>
                <a:cubicBezTo>
                  <a:pt x="1971550" y="8483"/>
                  <a:pt x="1966216" y="10007"/>
                  <a:pt x="1961454" y="11724"/>
                </a:cubicBezTo>
                <a:cubicBezTo>
                  <a:pt x="1943165" y="18010"/>
                  <a:pt x="1925449" y="27154"/>
                  <a:pt x="1906588" y="30964"/>
                </a:cubicBezTo>
                <a:cubicBezTo>
                  <a:pt x="1865821" y="39156"/>
                  <a:pt x="1826385" y="55539"/>
                  <a:pt x="1783330" y="48871"/>
                </a:cubicBezTo>
                <a:cubicBezTo>
                  <a:pt x="1775902" y="47729"/>
                  <a:pt x="1767327" y="53253"/>
                  <a:pt x="1759327" y="55349"/>
                </a:cubicBezTo>
                <a:cubicBezTo>
                  <a:pt x="1744849" y="58969"/>
                  <a:pt x="1730750" y="64111"/>
                  <a:pt x="1716082" y="65445"/>
                </a:cubicBezTo>
                <a:cubicBezTo>
                  <a:pt x="1677218" y="68875"/>
                  <a:pt x="1637975" y="71924"/>
                  <a:pt x="1598920" y="72114"/>
                </a:cubicBezTo>
                <a:cubicBezTo>
                  <a:pt x="1580061" y="72304"/>
                  <a:pt x="1561201" y="65065"/>
                  <a:pt x="1542150" y="62207"/>
                </a:cubicBezTo>
                <a:cubicBezTo>
                  <a:pt x="1533578" y="60873"/>
                  <a:pt x="1519669" y="58587"/>
                  <a:pt x="1516813" y="62779"/>
                </a:cubicBezTo>
                <a:cubicBezTo>
                  <a:pt x="1494714" y="94592"/>
                  <a:pt x="1463661" y="88496"/>
                  <a:pt x="1432228" y="88116"/>
                </a:cubicBezTo>
                <a:cubicBezTo>
                  <a:pt x="1362884" y="87354"/>
                  <a:pt x="1295826" y="60493"/>
                  <a:pt x="1224765" y="71924"/>
                </a:cubicBezTo>
                <a:cubicBezTo>
                  <a:pt x="1204191" y="75162"/>
                  <a:pt x="1181330" y="62397"/>
                  <a:pt x="1159231" y="58207"/>
                </a:cubicBezTo>
                <a:cubicBezTo>
                  <a:pt x="1147801" y="56111"/>
                  <a:pt x="1135228" y="53633"/>
                  <a:pt x="1124370" y="56301"/>
                </a:cubicBezTo>
                <a:cubicBezTo>
                  <a:pt x="1107605" y="60493"/>
                  <a:pt x="1091411" y="68113"/>
                  <a:pt x="1075600" y="75542"/>
                </a:cubicBezTo>
                <a:cubicBezTo>
                  <a:pt x="1046261" y="89258"/>
                  <a:pt x="1016162" y="89258"/>
                  <a:pt x="986633" y="79162"/>
                </a:cubicBezTo>
                <a:cubicBezTo>
                  <a:pt x="944722" y="64873"/>
                  <a:pt x="903193" y="64873"/>
                  <a:pt x="861089" y="76304"/>
                </a:cubicBezTo>
                <a:cubicBezTo>
                  <a:pt x="826990" y="85638"/>
                  <a:pt x="791935" y="92116"/>
                  <a:pt x="759168" y="104689"/>
                </a:cubicBezTo>
                <a:cubicBezTo>
                  <a:pt x="744689" y="110215"/>
                  <a:pt x="732497" y="126597"/>
                  <a:pt x="723735" y="140696"/>
                </a:cubicBezTo>
                <a:cubicBezTo>
                  <a:pt x="706018" y="169271"/>
                  <a:pt x="674013" y="169081"/>
                  <a:pt x="647532" y="147934"/>
                </a:cubicBezTo>
                <a:cubicBezTo>
                  <a:pt x="619717" y="125645"/>
                  <a:pt x="584664" y="112501"/>
                  <a:pt x="552659" y="95926"/>
                </a:cubicBezTo>
                <a:cubicBezTo>
                  <a:pt x="549993" y="94592"/>
                  <a:pt x="545039" y="96116"/>
                  <a:pt x="541800" y="97640"/>
                </a:cubicBezTo>
                <a:cubicBezTo>
                  <a:pt x="488649" y="122407"/>
                  <a:pt x="433593" y="126979"/>
                  <a:pt x="375107" y="123169"/>
                </a:cubicBezTo>
                <a:cubicBezTo>
                  <a:pt x="341960" y="121073"/>
                  <a:pt x="307289" y="137076"/>
                  <a:pt x="273567" y="145458"/>
                </a:cubicBezTo>
                <a:cubicBezTo>
                  <a:pt x="269757" y="146410"/>
                  <a:pt x="266519" y="151174"/>
                  <a:pt x="264043" y="154792"/>
                </a:cubicBezTo>
                <a:cubicBezTo>
                  <a:pt x="240228" y="190800"/>
                  <a:pt x="208223" y="200706"/>
                  <a:pt x="169360" y="177273"/>
                </a:cubicBezTo>
                <a:cubicBezTo>
                  <a:pt x="143643" y="161651"/>
                  <a:pt x="118114" y="158032"/>
                  <a:pt x="89347" y="157460"/>
                </a:cubicBezTo>
                <a:cubicBezTo>
                  <a:pt x="71059" y="157078"/>
                  <a:pt x="52962" y="147934"/>
                  <a:pt x="34291" y="145268"/>
                </a:cubicBezTo>
                <a:lnTo>
                  <a:pt x="0" y="142056"/>
                </a:lnTo>
                <a:lnTo>
                  <a:pt x="0" y="849556"/>
                </a:lnTo>
                <a:lnTo>
                  <a:pt x="60652" y="844783"/>
                </a:lnTo>
                <a:cubicBezTo>
                  <a:pt x="80251" y="839473"/>
                  <a:pt x="99446" y="832043"/>
                  <a:pt x="119068" y="827281"/>
                </a:cubicBezTo>
                <a:cubicBezTo>
                  <a:pt x="137355" y="822899"/>
                  <a:pt x="154501" y="812802"/>
                  <a:pt x="171840" y="804420"/>
                </a:cubicBezTo>
                <a:cubicBezTo>
                  <a:pt x="204985" y="788417"/>
                  <a:pt x="240420" y="798514"/>
                  <a:pt x="274329" y="794324"/>
                </a:cubicBezTo>
                <a:cubicBezTo>
                  <a:pt x="285188" y="792990"/>
                  <a:pt x="296046" y="791466"/>
                  <a:pt x="306715" y="788798"/>
                </a:cubicBezTo>
                <a:cubicBezTo>
                  <a:pt x="335864" y="781749"/>
                  <a:pt x="365583" y="775653"/>
                  <a:pt x="393967" y="765937"/>
                </a:cubicBezTo>
                <a:cubicBezTo>
                  <a:pt x="426165" y="755078"/>
                  <a:pt x="457028" y="740600"/>
                  <a:pt x="493793" y="725549"/>
                </a:cubicBezTo>
                <a:cubicBezTo>
                  <a:pt x="506557" y="729360"/>
                  <a:pt x="526180" y="739648"/>
                  <a:pt x="546373" y="740600"/>
                </a:cubicBezTo>
                <a:cubicBezTo>
                  <a:pt x="611337" y="743838"/>
                  <a:pt x="672107" y="726121"/>
                  <a:pt x="730211" y="698116"/>
                </a:cubicBezTo>
                <a:cubicBezTo>
                  <a:pt x="747927" y="689734"/>
                  <a:pt x="766980" y="684210"/>
                  <a:pt x="784889" y="676018"/>
                </a:cubicBezTo>
                <a:cubicBezTo>
                  <a:pt x="791173" y="673161"/>
                  <a:pt x="799365" y="667065"/>
                  <a:pt x="800509" y="661349"/>
                </a:cubicBezTo>
                <a:cubicBezTo>
                  <a:pt x="807175" y="628201"/>
                  <a:pt x="831942" y="628772"/>
                  <a:pt x="857661" y="626868"/>
                </a:cubicBezTo>
                <a:cubicBezTo>
                  <a:pt x="888332" y="624582"/>
                  <a:pt x="918621" y="619248"/>
                  <a:pt x="949102" y="614676"/>
                </a:cubicBezTo>
                <a:cubicBezTo>
                  <a:pt x="953104" y="614104"/>
                  <a:pt x="956722" y="610104"/>
                  <a:pt x="960342" y="607435"/>
                </a:cubicBezTo>
                <a:cubicBezTo>
                  <a:pt x="965867" y="603435"/>
                  <a:pt x="971011" y="597339"/>
                  <a:pt x="977109" y="595815"/>
                </a:cubicBezTo>
                <a:cubicBezTo>
                  <a:pt x="1008350" y="588385"/>
                  <a:pt x="1039783" y="582099"/>
                  <a:pt x="1071218" y="575240"/>
                </a:cubicBezTo>
                <a:cubicBezTo>
                  <a:pt x="1078266" y="573716"/>
                  <a:pt x="1085505" y="571812"/>
                  <a:pt x="1091983" y="568764"/>
                </a:cubicBezTo>
                <a:cubicBezTo>
                  <a:pt x="1098079" y="565906"/>
                  <a:pt x="1103223" y="560952"/>
                  <a:pt x="1109321" y="557904"/>
                </a:cubicBezTo>
                <a:cubicBezTo>
                  <a:pt x="1125892" y="549714"/>
                  <a:pt x="1142851" y="542093"/>
                  <a:pt x="1162279" y="532949"/>
                </a:cubicBezTo>
                <a:cubicBezTo>
                  <a:pt x="1173138" y="550094"/>
                  <a:pt x="1187810" y="540377"/>
                  <a:pt x="1206097" y="532187"/>
                </a:cubicBezTo>
                <a:cubicBezTo>
                  <a:pt x="1224765" y="523805"/>
                  <a:pt x="1246292" y="521137"/>
                  <a:pt x="1266867" y="518088"/>
                </a:cubicBezTo>
                <a:cubicBezTo>
                  <a:pt x="1304588" y="512564"/>
                  <a:pt x="1342499" y="509134"/>
                  <a:pt x="1380219" y="504182"/>
                </a:cubicBezTo>
                <a:cubicBezTo>
                  <a:pt x="1388221" y="503038"/>
                  <a:pt x="1397365" y="500944"/>
                  <a:pt x="1403461" y="496180"/>
                </a:cubicBezTo>
                <a:cubicBezTo>
                  <a:pt x="1445181" y="464175"/>
                  <a:pt x="1495858" y="455222"/>
                  <a:pt x="1544054" y="458268"/>
                </a:cubicBezTo>
                <a:cubicBezTo>
                  <a:pt x="1581965" y="460557"/>
                  <a:pt x="1619114" y="462270"/>
                  <a:pt x="1656644" y="459032"/>
                </a:cubicBezTo>
                <a:cubicBezTo>
                  <a:pt x="1659502" y="458841"/>
                  <a:pt x="1663312" y="459223"/>
                  <a:pt x="1665406" y="460747"/>
                </a:cubicBezTo>
                <a:cubicBezTo>
                  <a:pt x="1678360" y="470843"/>
                  <a:pt x="1691887" y="471605"/>
                  <a:pt x="1708461" y="473318"/>
                </a:cubicBezTo>
                <a:cubicBezTo>
                  <a:pt x="1731894" y="475797"/>
                  <a:pt x="1753421" y="474081"/>
                  <a:pt x="1775140" y="469891"/>
                </a:cubicBezTo>
                <a:cubicBezTo>
                  <a:pt x="1790952" y="466843"/>
                  <a:pt x="1806953" y="460557"/>
                  <a:pt x="1821051" y="452554"/>
                </a:cubicBezTo>
                <a:cubicBezTo>
                  <a:pt x="1840672" y="441314"/>
                  <a:pt x="1859535" y="436934"/>
                  <a:pt x="1878203" y="451792"/>
                </a:cubicBezTo>
                <a:cubicBezTo>
                  <a:pt x="1898396" y="467605"/>
                  <a:pt x="1921257" y="462081"/>
                  <a:pt x="1943547" y="462651"/>
                </a:cubicBezTo>
                <a:cubicBezTo>
                  <a:pt x="1953262" y="462843"/>
                  <a:pt x="1963550" y="462461"/>
                  <a:pt x="1972884" y="464937"/>
                </a:cubicBezTo>
                <a:cubicBezTo>
                  <a:pt x="1999935" y="471987"/>
                  <a:pt x="2026036" y="482655"/>
                  <a:pt x="2053469" y="487417"/>
                </a:cubicBezTo>
                <a:cubicBezTo>
                  <a:pt x="2068710" y="490084"/>
                  <a:pt x="2085664" y="485321"/>
                  <a:pt x="2101477" y="481893"/>
                </a:cubicBezTo>
                <a:cubicBezTo>
                  <a:pt x="2117479" y="478273"/>
                  <a:pt x="2133290" y="472749"/>
                  <a:pt x="2148722" y="467033"/>
                </a:cubicBezTo>
                <a:cubicBezTo>
                  <a:pt x="2159199" y="463223"/>
                  <a:pt x="2170629" y="459603"/>
                  <a:pt x="2179011" y="452744"/>
                </a:cubicBezTo>
                <a:cubicBezTo>
                  <a:pt x="2198064" y="437124"/>
                  <a:pt x="2217685" y="434455"/>
                  <a:pt x="2240165" y="442648"/>
                </a:cubicBezTo>
                <a:cubicBezTo>
                  <a:pt x="2243593" y="443982"/>
                  <a:pt x="2247594" y="443982"/>
                  <a:pt x="2251404" y="444172"/>
                </a:cubicBezTo>
                <a:cubicBezTo>
                  <a:pt x="2312370" y="448172"/>
                  <a:pt x="2373330" y="450650"/>
                  <a:pt x="2433912" y="456746"/>
                </a:cubicBezTo>
                <a:cubicBezTo>
                  <a:pt x="2458485" y="459223"/>
                  <a:pt x="2482107" y="470081"/>
                  <a:pt x="2506302" y="476939"/>
                </a:cubicBezTo>
                <a:cubicBezTo>
                  <a:pt x="2511256" y="478273"/>
                  <a:pt x="2516783" y="480369"/>
                  <a:pt x="2521735" y="479415"/>
                </a:cubicBezTo>
                <a:cubicBezTo>
                  <a:pt x="2575647" y="469891"/>
                  <a:pt x="2626132" y="483797"/>
                  <a:pt x="2675854" y="502086"/>
                </a:cubicBezTo>
                <a:cubicBezTo>
                  <a:pt x="2680996" y="503992"/>
                  <a:pt x="2687282" y="503419"/>
                  <a:pt x="2692998" y="503038"/>
                </a:cubicBezTo>
                <a:cubicBezTo>
                  <a:pt x="2709003" y="501706"/>
                  <a:pt x="2726337" y="495038"/>
                  <a:pt x="2740816" y="499037"/>
                </a:cubicBezTo>
                <a:cubicBezTo>
                  <a:pt x="2779297" y="510088"/>
                  <a:pt x="2817398" y="523423"/>
                  <a:pt x="2853596" y="540187"/>
                </a:cubicBezTo>
                <a:cubicBezTo>
                  <a:pt x="2890365" y="557142"/>
                  <a:pt x="2924464" y="571430"/>
                  <a:pt x="2966565" y="554286"/>
                </a:cubicBezTo>
                <a:cubicBezTo>
                  <a:pt x="2984472" y="547045"/>
                  <a:pt x="3008095" y="552190"/>
                  <a:pt x="3028671" y="554094"/>
                </a:cubicBezTo>
                <a:cubicBezTo>
                  <a:pt x="3043720" y="555618"/>
                  <a:pt x="3058198" y="564192"/>
                  <a:pt x="3073059" y="564192"/>
                </a:cubicBezTo>
                <a:cubicBezTo>
                  <a:pt x="3112686" y="564192"/>
                  <a:pt x="3147927" y="574288"/>
                  <a:pt x="3182219" y="594862"/>
                </a:cubicBezTo>
                <a:cubicBezTo>
                  <a:pt x="3195557" y="602863"/>
                  <a:pt x="3216322" y="597529"/>
                  <a:pt x="3233656" y="599625"/>
                </a:cubicBezTo>
                <a:cubicBezTo>
                  <a:pt x="3251947" y="602101"/>
                  <a:pt x="3270804" y="604387"/>
                  <a:pt x="3288332" y="609914"/>
                </a:cubicBezTo>
                <a:cubicBezTo>
                  <a:pt x="3333672" y="624392"/>
                  <a:pt x="3378441" y="640774"/>
                  <a:pt x="3423591" y="656015"/>
                </a:cubicBezTo>
                <a:cubicBezTo>
                  <a:pt x="3460738" y="668590"/>
                  <a:pt x="3497317" y="658683"/>
                  <a:pt x="3534084" y="653349"/>
                </a:cubicBezTo>
                <a:cubicBezTo>
                  <a:pt x="3557137" y="649919"/>
                  <a:pt x="3578662" y="641727"/>
                  <a:pt x="3604571" y="653918"/>
                </a:cubicBezTo>
                <a:cubicBezTo>
                  <a:pt x="3629338" y="665541"/>
                  <a:pt x="3660771" y="662873"/>
                  <a:pt x="3688586" y="669160"/>
                </a:cubicBezTo>
                <a:cubicBezTo>
                  <a:pt x="3712020" y="674494"/>
                  <a:pt x="3734687" y="683068"/>
                  <a:pt x="3757358" y="691450"/>
                </a:cubicBezTo>
                <a:cubicBezTo>
                  <a:pt x="3788221" y="702881"/>
                  <a:pt x="3818700" y="714881"/>
                  <a:pt x="3852421" y="709167"/>
                </a:cubicBezTo>
                <a:cubicBezTo>
                  <a:pt x="3890714" y="702689"/>
                  <a:pt x="3917001" y="727073"/>
                  <a:pt x="3947104" y="743267"/>
                </a:cubicBezTo>
                <a:cubicBezTo>
                  <a:pt x="3967869" y="754316"/>
                  <a:pt x="3990538" y="762509"/>
                  <a:pt x="4013208" y="769367"/>
                </a:cubicBezTo>
                <a:cubicBezTo>
                  <a:pt x="4043497" y="778321"/>
                  <a:pt x="4074740" y="783655"/>
                  <a:pt x="4105222" y="792417"/>
                </a:cubicBezTo>
                <a:cubicBezTo>
                  <a:pt x="4151325" y="805561"/>
                  <a:pt x="4198001" y="815850"/>
                  <a:pt x="4246006" y="808610"/>
                </a:cubicBezTo>
                <a:cubicBezTo>
                  <a:pt x="4268105" y="805372"/>
                  <a:pt x="4288682" y="805561"/>
                  <a:pt x="4310779" y="810326"/>
                </a:cubicBezTo>
                <a:cubicBezTo>
                  <a:pt x="4346974" y="818136"/>
                  <a:pt x="4384123" y="819089"/>
                  <a:pt x="4413272" y="848235"/>
                </a:cubicBezTo>
                <a:cubicBezTo>
                  <a:pt x="4423558" y="858524"/>
                  <a:pt x="4442037" y="861190"/>
                  <a:pt x="4457087" y="866524"/>
                </a:cubicBezTo>
                <a:cubicBezTo>
                  <a:pt x="4474424" y="872812"/>
                  <a:pt x="4487186" y="869572"/>
                  <a:pt x="4496523" y="851284"/>
                </a:cubicBezTo>
                <a:cubicBezTo>
                  <a:pt x="4500713" y="843093"/>
                  <a:pt x="4512715" y="835091"/>
                  <a:pt x="4522050" y="833757"/>
                </a:cubicBezTo>
                <a:cubicBezTo>
                  <a:pt x="4550055" y="829757"/>
                  <a:pt x="4575773" y="835663"/>
                  <a:pt x="4602824" y="848618"/>
                </a:cubicBezTo>
                <a:cubicBezTo>
                  <a:pt x="4628161" y="860810"/>
                  <a:pt x="4659786" y="859476"/>
                  <a:pt x="4688553" y="864238"/>
                </a:cubicBezTo>
                <a:cubicBezTo>
                  <a:pt x="4708936" y="867668"/>
                  <a:pt x="4729321" y="874716"/>
                  <a:pt x="4749895" y="874716"/>
                </a:cubicBezTo>
                <a:cubicBezTo>
                  <a:pt x="4775424" y="874716"/>
                  <a:pt x="4800761" y="868620"/>
                  <a:pt x="4826480" y="866334"/>
                </a:cubicBezTo>
                <a:cubicBezTo>
                  <a:pt x="4846482" y="864430"/>
                  <a:pt x="4866867" y="865192"/>
                  <a:pt x="4886870" y="862906"/>
                </a:cubicBezTo>
                <a:cubicBezTo>
                  <a:pt x="4903254" y="861190"/>
                  <a:pt x="4919447" y="856810"/>
                  <a:pt x="4935639" y="853190"/>
                </a:cubicBezTo>
                <a:cubicBezTo>
                  <a:pt x="4941546" y="851856"/>
                  <a:pt x="4947452" y="846711"/>
                  <a:pt x="4952784" y="847473"/>
                </a:cubicBezTo>
                <a:cubicBezTo>
                  <a:pt x="5005745" y="855666"/>
                  <a:pt x="5043847" y="819089"/>
                  <a:pt x="5088617" y="802896"/>
                </a:cubicBezTo>
                <a:cubicBezTo>
                  <a:pt x="5135672" y="785749"/>
                  <a:pt x="5181204" y="759461"/>
                  <a:pt x="5233781" y="767271"/>
                </a:cubicBezTo>
                <a:cubicBezTo>
                  <a:pt x="5265596" y="772033"/>
                  <a:pt x="5296267" y="783083"/>
                  <a:pt x="5327893" y="789752"/>
                </a:cubicBezTo>
                <a:cubicBezTo>
                  <a:pt x="5339132" y="792038"/>
                  <a:pt x="5351705" y="791656"/>
                  <a:pt x="5362946" y="789370"/>
                </a:cubicBezTo>
                <a:cubicBezTo>
                  <a:pt x="5417240" y="778891"/>
                  <a:pt x="5470771" y="777367"/>
                  <a:pt x="5524115" y="794514"/>
                </a:cubicBezTo>
                <a:cubicBezTo>
                  <a:pt x="5533257" y="797372"/>
                  <a:pt x="5542974" y="800038"/>
                  <a:pt x="5552500" y="800038"/>
                </a:cubicBezTo>
                <a:cubicBezTo>
                  <a:pt x="5604697" y="800038"/>
                  <a:pt x="5655944" y="796038"/>
                  <a:pt x="5705857" y="777367"/>
                </a:cubicBezTo>
                <a:cubicBezTo>
                  <a:pt x="5722622" y="771080"/>
                  <a:pt x="5743006" y="775081"/>
                  <a:pt x="5761485" y="773557"/>
                </a:cubicBezTo>
                <a:cubicBezTo>
                  <a:pt x="5778629" y="772224"/>
                  <a:pt x="5796156" y="771653"/>
                  <a:pt x="5812731" y="767271"/>
                </a:cubicBezTo>
                <a:cubicBezTo>
                  <a:pt x="5836925" y="760795"/>
                  <a:pt x="5859404" y="760033"/>
                  <a:pt x="5884361" y="765747"/>
                </a:cubicBezTo>
                <a:cubicBezTo>
                  <a:pt x="5908174" y="771080"/>
                  <a:pt x="5933892" y="768415"/>
                  <a:pt x="5958660" y="768605"/>
                </a:cubicBezTo>
                <a:cubicBezTo>
                  <a:pt x="5986282" y="768795"/>
                  <a:pt x="6013906" y="768984"/>
                  <a:pt x="6041528" y="768033"/>
                </a:cubicBezTo>
                <a:cubicBezTo>
                  <a:pt x="6052579" y="767653"/>
                  <a:pt x="6065151" y="760033"/>
                  <a:pt x="6074297" y="763081"/>
                </a:cubicBezTo>
                <a:cubicBezTo>
                  <a:pt x="6103824" y="773366"/>
                  <a:pt x="6133353" y="760985"/>
                  <a:pt x="6162880" y="766509"/>
                </a:cubicBezTo>
                <a:cubicBezTo>
                  <a:pt x="6177360" y="769367"/>
                  <a:pt x="6193743" y="761557"/>
                  <a:pt x="6209364" y="760795"/>
                </a:cubicBezTo>
                <a:cubicBezTo>
                  <a:pt x="6234892" y="759461"/>
                  <a:pt x="6260419" y="760033"/>
                  <a:pt x="6285948" y="759651"/>
                </a:cubicBezTo>
                <a:cubicBezTo>
                  <a:pt x="6294330" y="759461"/>
                  <a:pt x="6302523" y="758699"/>
                  <a:pt x="6310905" y="758316"/>
                </a:cubicBezTo>
                <a:cubicBezTo>
                  <a:pt x="6318335" y="757936"/>
                  <a:pt x="6326145" y="756222"/>
                  <a:pt x="6333194" y="757554"/>
                </a:cubicBezTo>
                <a:cubicBezTo>
                  <a:pt x="6358723" y="762318"/>
                  <a:pt x="6383869" y="770129"/>
                  <a:pt x="6409586" y="773177"/>
                </a:cubicBezTo>
                <a:cubicBezTo>
                  <a:pt x="6431875" y="775843"/>
                  <a:pt x="6454928" y="772224"/>
                  <a:pt x="6477407" y="774129"/>
                </a:cubicBezTo>
                <a:cubicBezTo>
                  <a:pt x="6517032" y="777367"/>
                  <a:pt x="6556657" y="783083"/>
                  <a:pt x="6596283" y="786703"/>
                </a:cubicBezTo>
                <a:cubicBezTo>
                  <a:pt x="6604857" y="787465"/>
                  <a:pt x="6613809" y="782701"/>
                  <a:pt x="6622573" y="782321"/>
                </a:cubicBezTo>
                <a:cubicBezTo>
                  <a:pt x="6650006" y="781369"/>
                  <a:pt x="6677439" y="781177"/>
                  <a:pt x="6704872" y="780607"/>
                </a:cubicBezTo>
                <a:cubicBezTo>
                  <a:pt x="6720493" y="780415"/>
                  <a:pt x="6736305" y="780987"/>
                  <a:pt x="6751738" y="779273"/>
                </a:cubicBezTo>
                <a:cubicBezTo>
                  <a:pt x="6772120" y="776987"/>
                  <a:pt x="6790599" y="773557"/>
                  <a:pt x="6809650" y="788417"/>
                </a:cubicBezTo>
                <a:cubicBezTo>
                  <a:pt x="6816984" y="794180"/>
                  <a:pt x="6824819" y="797942"/>
                  <a:pt x="6832976" y="800428"/>
                </a:cubicBezTo>
                <a:close/>
              </a:path>
            </a:pathLst>
          </a:custGeom>
          <a:blipFill dpi="0" rotWithShape="1">
            <a:blip r:embed="rId3">
              <a:alphaModFix amt="57000"/>
            </a:blip>
            <a:srcRect/>
            <a:tile tx="0" ty="0" sx="100000" sy="100000" flip="none" algn="tl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4105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 fill">
            <a:extLst>
              <a:ext uri="{FF2B5EF4-FFF2-40B4-BE49-F238E27FC236}">
                <a16:creationId xmlns:a16="http://schemas.microsoft.com/office/drawing/2014/main" id="{1D63C574-BFD2-41A1-A567-B0C3CC7FDD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4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Color 2">
            <a:extLst>
              <a:ext uri="{FF2B5EF4-FFF2-40B4-BE49-F238E27FC236}">
                <a16:creationId xmlns:a16="http://schemas.microsoft.com/office/drawing/2014/main" id="{E2A46BAB-8C31-42B2-90E8-B26DD3E81D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49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3F7A3C7-0737-4E57-B30E-8EEFE638B4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4707053" cy="6858000"/>
            <a:chOff x="651279" y="598259"/>
            <a:chExt cx="10889442" cy="5680742"/>
          </a:xfrm>
        </p:grpSpPr>
        <p:sp>
          <p:nvSpPr>
            <p:cNvPr id="14" name="Color">
              <a:extLst>
                <a:ext uri="{FF2B5EF4-FFF2-40B4-BE49-F238E27FC236}">
                  <a16:creationId xmlns:a16="http://schemas.microsoft.com/office/drawing/2014/main" id="{3BE6D516-DFC6-4698-B3F1-5F591C1130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Color">
              <a:extLst>
                <a:ext uri="{FF2B5EF4-FFF2-40B4-BE49-F238E27FC236}">
                  <a16:creationId xmlns:a16="http://schemas.microsoft.com/office/drawing/2014/main" id="{C2580FB0-D146-458C-AF1B-8E8BBF6BBA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3F5E015-E085-4624-B431-B424144486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24" y="0"/>
            <a:ext cx="12188952" cy="6858000"/>
            <a:chOff x="0" y="0"/>
            <a:chExt cx="12188952" cy="6858000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4DDB60AE-8B9C-4BA0-93DC-F8C9EBF6D8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9F247760-BE07-41A2-969E-570081E655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57A70BD2-76FC-4BDD-9E64-3B93D5EF36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AADD9643-5489-42CB-9762-FBAC2AAE9F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09A2C16E-2745-4E3D-BECC-D66755221E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52E5A063-571D-4461-9869-B3E93F6E69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366019AD-E33B-4DBF-BAD3-AE36116031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5609CDE2-2BA4-4435-B47F-546025F4B2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385" y="841248"/>
            <a:ext cx="3515244" cy="5340097"/>
          </a:xfrm>
        </p:spPr>
        <p:txBody>
          <a:bodyPr anchor="ctr">
            <a:normAutofit/>
          </a:bodyPr>
          <a:lstStyle/>
          <a:p>
            <a:r>
              <a:rPr lang="pt-BR" sz="3600" b="1" dirty="0"/>
              <a:t>Exemplos de medidas adotadas por esse Estado</a:t>
            </a:r>
            <a:br>
              <a:rPr lang="pt-BR" sz="2000" dirty="0"/>
            </a:br>
            <a:endParaRPr lang="pt-BR" sz="4800" dirty="0">
              <a:solidFill>
                <a:schemeClr val="bg1"/>
              </a:solidFill>
            </a:endParaRPr>
          </a:p>
        </p:txBody>
      </p:sp>
      <p:graphicFrame>
        <p:nvGraphicFramePr>
          <p:cNvPr id="5" name="Espaço Reservado para Conteúdo 2">
            <a:extLst>
              <a:ext uri="{FF2B5EF4-FFF2-40B4-BE49-F238E27FC236}">
                <a16:creationId xmlns:a16="http://schemas.microsoft.com/office/drawing/2014/main" id="{482EAAA0-83DC-49F6-9319-AF13B7E201F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04022397"/>
              </p:ext>
            </p:extLst>
          </p:nvPr>
        </p:nvGraphicFramePr>
        <p:xfrm>
          <a:off x="4985886" y="231006"/>
          <a:ext cx="6367913" cy="64056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566515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8E83AF08-8BBD-4910-A785-B5171C5728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231" r="1" b="30732"/>
          <a:stretch/>
        </p:blipFill>
        <p:spPr>
          <a:xfrm>
            <a:off x="2" y="2247533"/>
            <a:ext cx="5485419" cy="4610469"/>
          </a:xfrm>
          <a:custGeom>
            <a:avLst/>
            <a:gdLst/>
            <a:ahLst/>
            <a:cxnLst/>
            <a:rect l="l" t="t" r="r" b="b"/>
            <a:pathLst>
              <a:path w="5485419" h="4610469">
                <a:moveTo>
                  <a:pt x="2345076" y="0"/>
                </a:moveTo>
                <a:cubicBezTo>
                  <a:pt x="4079439" y="0"/>
                  <a:pt x="5485419" y="1405980"/>
                  <a:pt x="5485419" y="3140344"/>
                </a:cubicBezTo>
                <a:cubicBezTo>
                  <a:pt x="5485419" y="3573935"/>
                  <a:pt x="5397545" y="3987002"/>
                  <a:pt x="5238635" y="4362707"/>
                </a:cubicBezTo>
                <a:lnTo>
                  <a:pt x="5119282" y="4610469"/>
                </a:lnTo>
                <a:lnTo>
                  <a:pt x="0" y="4610469"/>
                </a:lnTo>
                <a:lnTo>
                  <a:pt x="0" y="1056789"/>
                </a:lnTo>
                <a:lnTo>
                  <a:pt x="124518" y="919786"/>
                </a:lnTo>
                <a:cubicBezTo>
                  <a:pt x="692808" y="351495"/>
                  <a:pt x="1477894" y="0"/>
                  <a:pt x="2345076" y="0"/>
                </a:cubicBezTo>
                <a:close/>
              </a:path>
            </a:pathLst>
          </a:cu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72AC4305-0644-4F71-B618-9F1830D9CA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099" r="-1" b="10755"/>
          <a:stretch/>
        </p:blipFill>
        <p:spPr>
          <a:xfrm>
            <a:off x="1388811" y="1"/>
            <a:ext cx="4548867" cy="2614366"/>
          </a:xfrm>
          <a:custGeom>
            <a:avLst/>
            <a:gdLst/>
            <a:ahLst/>
            <a:cxnLst/>
            <a:rect l="l" t="t" r="r" b="b"/>
            <a:pathLst>
              <a:path w="4548867" h="2614366">
                <a:moveTo>
                  <a:pt x="28132" y="0"/>
                </a:moveTo>
                <a:lnTo>
                  <a:pt x="4520736" y="0"/>
                </a:lnTo>
                <a:lnTo>
                  <a:pt x="4537124" y="107385"/>
                </a:lnTo>
                <a:cubicBezTo>
                  <a:pt x="4544889" y="183845"/>
                  <a:pt x="4548867" y="261424"/>
                  <a:pt x="4548867" y="339933"/>
                </a:cubicBezTo>
                <a:cubicBezTo>
                  <a:pt x="4548867" y="1596068"/>
                  <a:pt x="3530568" y="2614366"/>
                  <a:pt x="2274434" y="2614366"/>
                </a:cubicBezTo>
                <a:cubicBezTo>
                  <a:pt x="1018299" y="2614366"/>
                  <a:pt x="0" y="1596068"/>
                  <a:pt x="0" y="339933"/>
                </a:cubicBezTo>
                <a:cubicBezTo>
                  <a:pt x="0" y="261424"/>
                  <a:pt x="3978" y="183845"/>
                  <a:pt x="11743" y="107385"/>
                </a:cubicBezTo>
                <a:close/>
              </a:path>
            </a:pathLst>
          </a:cu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B37BAF8-EA97-496B-9DF6-3D53B6A199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12CF6448-A131-46C6-9B79-480D82B1BC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2326" y="802955"/>
            <a:ext cx="5290594" cy="1454051"/>
          </a:xfrm>
        </p:spPr>
        <p:txBody>
          <a:bodyPr>
            <a:normAutofit/>
          </a:bodyPr>
          <a:lstStyle/>
          <a:p>
            <a:r>
              <a:rPr lang="pt-BR">
                <a:solidFill>
                  <a:srgbClr val="000000"/>
                </a:solidFill>
              </a:rPr>
              <a:t>Estado neoliberal 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2D19D9B-EE8A-4C7F-817B-C62F455D31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2326" y="2421682"/>
            <a:ext cx="5286665" cy="3639289"/>
          </a:xfrm>
        </p:spPr>
        <p:txBody>
          <a:bodyPr anchor="ctr">
            <a:normAutofit/>
          </a:bodyPr>
          <a:lstStyle/>
          <a:p>
            <a:r>
              <a:rPr lang="pt-BR" sz="2000">
                <a:solidFill>
                  <a:srgbClr val="000000"/>
                </a:solidFill>
              </a:rPr>
              <a:t>O Estado neoliberal é um modelo de Estado que se opõe ao de Bem estar social.</a:t>
            </a:r>
          </a:p>
          <a:p>
            <a:r>
              <a:rPr lang="pt-BR" sz="2000">
                <a:solidFill>
                  <a:srgbClr val="000000"/>
                </a:solidFill>
              </a:rPr>
              <a:t>Retomando os ideais liberais, o Estado neoliberal retoma os princípios liberais, como por exemplo a redução do Estado.</a:t>
            </a:r>
          </a:p>
          <a:p>
            <a:endParaRPr lang="pt-BR" sz="2000">
              <a:solidFill>
                <a:srgbClr val="000000"/>
              </a:solidFill>
            </a:endParaRPr>
          </a:p>
          <a:p>
            <a:r>
              <a:rPr lang="pt-BR" sz="2000">
                <a:solidFill>
                  <a:srgbClr val="000000"/>
                </a:solidFill>
              </a:rPr>
              <a:t>Principais teóricos: Friedrich Hayek e Milton Friedman</a:t>
            </a:r>
          </a:p>
        </p:txBody>
      </p:sp>
    </p:spTree>
    <p:extLst>
      <p:ext uri="{BB962C8B-B14F-4D97-AF65-F5344CB8AC3E}">
        <p14:creationId xmlns:p14="http://schemas.microsoft.com/office/powerpoint/2010/main" val="12888240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7CEBBD1-5411-4302-8856-E6E047AB12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E5FBE6F-345C-4B04-9A79-F013F547E0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sz="2800" dirty="0"/>
              <a:t>Principais medidas:</a:t>
            </a:r>
          </a:p>
          <a:p>
            <a:pPr marL="0" indent="0">
              <a:buNone/>
            </a:pPr>
            <a:r>
              <a:rPr lang="pt-BR" sz="2800" dirty="0"/>
              <a:t>1)Privatizações</a:t>
            </a:r>
          </a:p>
          <a:p>
            <a:pPr marL="0" indent="0">
              <a:buNone/>
            </a:pPr>
            <a:r>
              <a:rPr lang="pt-BR" sz="2800" dirty="0"/>
              <a:t>2) Abertura do mercado</a:t>
            </a:r>
          </a:p>
          <a:p>
            <a:pPr marL="0" indent="0">
              <a:buNone/>
            </a:pPr>
            <a:r>
              <a:rPr lang="pt-BR" sz="2800" dirty="0"/>
              <a:t>3) Disciplina fiscal </a:t>
            </a:r>
          </a:p>
          <a:p>
            <a:pPr marL="0" indent="0">
              <a:buNone/>
            </a:pPr>
            <a:r>
              <a:rPr lang="pt-BR" sz="2800" dirty="0"/>
              <a:t>4) Diminuição de leis trabalhistas</a:t>
            </a:r>
          </a:p>
        </p:txBody>
      </p:sp>
    </p:spTree>
    <p:extLst>
      <p:ext uri="{BB962C8B-B14F-4D97-AF65-F5344CB8AC3E}">
        <p14:creationId xmlns:p14="http://schemas.microsoft.com/office/powerpoint/2010/main" val="23629989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a 4">
            <a:extLst>
              <a:ext uri="{FF2B5EF4-FFF2-40B4-BE49-F238E27FC236}">
                <a16:creationId xmlns:a16="http://schemas.microsoft.com/office/drawing/2014/main" id="{A3CD817C-4641-4920-A34F-B971902F8D1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91011514"/>
              </p:ext>
            </p:extLst>
          </p:nvPr>
        </p:nvGraphicFramePr>
        <p:xfrm>
          <a:off x="357932" y="852502"/>
          <a:ext cx="11476136" cy="5029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39448">
                  <a:extLst>
                    <a:ext uri="{9D8B030D-6E8A-4147-A177-3AD203B41FA5}">
                      <a16:colId xmlns:a16="http://schemas.microsoft.com/office/drawing/2014/main" val="2629883092"/>
                    </a:ext>
                  </a:extLst>
                </a:gridCol>
                <a:gridCol w="1639448">
                  <a:extLst>
                    <a:ext uri="{9D8B030D-6E8A-4147-A177-3AD203B41FA5}">
                      <a16:colId xmlns:a16="http://schemas.microsoft.com/office/drawing/2014/main" val="925736294"/>
                    </a:ext>
                  </a:extLst>
                </a:gridCol>
                <a:gridCol w="1639448">
                  <a:extLst>
                    <a:ext uri="{9D8B030D-6E8A-4147-A177-3AD203B41FA5}">
                      <a16:colId xmlns:a16="http://schemas.microsoft.com/office/drawing/2014/main" val="101942739"/>
                    </a:ext>
                  </a:extLst>
                </a:gridCol>
                <a:gridCol w="1639448">
                  <a:extLst>
                    <a:ext uri="{9D8B030D-6E8A-4147-A177-3AD203B41FA5}">
                      <a16:colId xmlns:a16="http://schemas.microsoft.com/office/drawing/2014/main" val="4211517255"/>
                    </a:ext>
                  </a:extLst>
                </a:gridCol>
                <a:gridCol w="1639448">
                  <a:extLst>
                    <a:ext uri="{9D8B030D-6E8A-4147-A177-3AD203B41FA5}">
                      <a16:colId xmlns:a16="http://schemas.microsoft.com/office/drawing/2014/main" val="4231657342"/>
                    </a:ext>
                  </a:extLst>
                </a:gridCol>
                <a:gridCol w="1639448">
                  <a:extLst>
                    <a:ext uri="{9D8B030D-6E8A-4147-A177-3AD203B41FA5}">
                      <a16:colId xmlns:a16="http://schemas.microsoft.com/office/drawing/2014/main" val="3054634789"/>
                    </a:ext>
                  </a:extLst>
                </a:gridCol>
                <a:gridCol w="1639448">
                  <a:extLst>
                    <a:ext uri="{9D8B030D-6E8A-4147-A177-3AD203B41FA5}">
                      <a16:colId xmlns:a16="http://schemas.microsoft.com/office/drawing/2014/main" val="357020417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Estado absolutista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Estado liberal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Estado nazifascista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Estado socialista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Estado de bem estar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Economia neoliberal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41457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/>
                        <a:t>Economia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Feudalismo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Capitalismo concorrencial ; autorregulação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Economia de mercado autoritariamente regulado pelo Estado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Economia planificada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Economia de mercado regulada pelo Estado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Economia de mercado progressiva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2114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/>
                        <a:t>Política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Centralização da estrutura do governo; indistinção público-privado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Separação entre público e privado ; Estado mínimo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Projeto totalitário expansionista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Participação da classe trabalhadora ou burocratizada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Projeto social-democrata; investimentos e distribuição de renda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Retorno das teorias liberais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93093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/>
                        <a:t>Sociedade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Conflito entre burguesia e nobreza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Conflito entre trabalhadores e capitalistas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Redução dos direitos civis e políticos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Evento que marca seu fim: queda do muro de Berlim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Ampliação dos direitos sociais e do bens de consumo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Redução dos direitos trabalhistas e dos investimentos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55293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818344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819A166-7571-4003-A6B8-B62034C3E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09320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59B5F54-CDD3-436B-92A5-CE0595258A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741" y="620392"/>
            <a:ext cx="3808268" cy="5504688"/>
          </a:xfrm>
        </p:spPr>
        <p:txBody>
          <a:bodyPr>
            <a:normAutofit/>
          </a:bodyPr>
          <a:lstStyle/>
          <a:p>
            <a:r>
              <a:rPr lang="pt-BR" sz="5100">
                <a:solidFill>
                  <a:schemeClr val="bg1"/>
                </a:solidFill>
              </a:rPr>
              <a:t>DEMOCRACIA </a:t>
            </a:r>
          </a:p>
        </p:txBody>
      </p:sp>
      <p:graphicFrame>
        <p:nvGraphicFramePr>
          <p:cNvPr id="5" name="Espaço Reservado para Conteúdo 2">
            <a:extLst>
              <a:ext uri="{FF2B5EF4-FFF2-40B4-BE49-F238E27FC236}">
                <a16:creationId xmlns:a16="http://schemas.microsoft.com/office/drawing/2014/main" id="{B400B7BE-CDF3-47D5-B446-EF4C721E500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32690695"/>
              </p:ext>
            </p:extLst>
          </p:nvPr>
        </p:nvGraphicFramePr>
        <p:xfrm>
          <a:off x="5468389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100395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1052629" y="2120024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A580F890-B085-4E95-96AA-55AEBEC5CE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289068" y="1343027"/>
            <a:ext cx="2532832" cy="1273032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Isosceles Triangle 14">
            <a:extLst>
              <a:ext uri="{FF2B5EF4-FFF2-40B4-BE49-F238E27FC236}">
                <a16:creationId xmlns:a16="http://schemas.microsoft.com/office/drawing/2014/main" id="{D3F51FEB-38FB-4F6C-9F7B-2F2AFAB65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501760" y="5103257"/>
            <a:ext cx="2017580" cy="1014060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E547BA6-BAE0-43BB-A7CA-60F69CE25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27916" y="5728708"/>
            <a:ext cx="485578" cy="48557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2" name="Espaço Reservado para Conteúdo 2">
            <a:extLst>
              <a:ext uri="{FF2B5EF4-FFF2-40B4-BE49-F238E27FC236}">
                <a16:creationId xmlns:a16="http://schemas.microsoft.com/office/drawing/2014/main" id="{BD7EEE7D-AA20-42AC-B1ED-C250BF15C6F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88701259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CaixaDeTexto 3">
            <a:extLst>
              <a:ext uri="{FF2B5EF4-FFF2-40B4-BE49-F238E27FC236}">
                <a16:creationId xmlns:a16="http://schemas.microsoft.com/office/drawing/2014/main" id="{A4D32ECD-5038-40DF-8AA7-FF4FBD8F1309}"/>
              </a:ext>
            </a:extLst>
          </p:cNvPr>
          <p:cNvSpPr txBox="1"/>
          <p:nvPr/>
        </p:nvSpPr>
        <p:spPr>
          <a:xfrm>
            <a:off x="3355596" y="713127"/>
            <a:ext cx="45300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/>
              <a:t>Tipos de democracia</a:t>
            </a:r>
          </a:p>
        </p:txBody>
      </p:sp>
    </p:spTree>
    <p:extLst>
      <p:ext uri="{BB962C8B-B14F-4D97-AF65-F5344CB8AC3E}">
        <p14:creationId xmlns:p14="http://schemas.microsoft.com/office/powerpoint/2010/main" val="12095778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E7FFD28-545C-4C88-A2E7-152FB234C9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6100" y="349250"/>
            <a:ext cx="11099800" cy="18034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616844C-709B-4B1A-9F15-CF16806C67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816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pt-BR" sz="4600">
                <a:solidFill>
                  <a:srgbClr val="FFFFFF"/>
                </a:solidFill>
              </a:rPr>
              <a:t>As correntes políticas e a democracia 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8795AE0-A649-41E6-A3BC-7AEBCAB92C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6100" y="2391568"/>
            <a:ext cx="11374656" cy="4117182"/>
          </a:xfrm>
        </p:spPr>
        <p:txBody>
          <a:bodyPr anchor="ctr">
            <a:normAutofit/>
          </a:bodyPr>
          <a:lstStyle/>
          <a:p>
            <a:r>
              <a:rPr lang="pt-BR" sz="2400" b="1" dirty="0"/>
              <a:t>O liberalismo: </a:t>
            </a:r>
          </a:p>
          <a:p>
            <a:pPr marL="0" indent="0">
              <a:buNone/>
            </a:pPr>
            <a:endParaRPr lang="pt-BR" sz="2400" b="1" dirty="0"/>
          </a:p>
          <a:p>
            <a:pPr lvl="1" algn="just"/>
            <a:r>
              <a:rPr lang="pt-BR" dirty="0"/>
              <a:t>Para os liberais, o poder do Estado deve ser limitado, pois acreditam que a verdadeira liberdade depende da menor interferência possível do Estado e das leis.</a:t>
            </a:r>
          </a:p>
          <a:p>
            <a:pPr marL="457200" lvl="1" indent="0" algn="just">
              <a:buNone/>
            </a:pPr>
            <a:r>
              <a:rPr lang="pt-BR" dirty="0"/>
              <a:t> </a:t>
            </a:r>
          </a:p>
          <a:p>
            <a:pPr lvl="1" algn="just"/>
            <a:r>
              <a:rPr lang="pt-BR" sz="2000" dirty="0"/>
              <a:t>Assim, a relação dos liberais com a democracia é caracterizado por uma relação conflituosa</a:t>
            </a:r>
          </a:p>
          <a:p>
            <a:pPr marL="457200" lvl="1" indent="0" algn="just">
              <a:buNone/>
            </a:pPr>
            <a:endParaRPr lang="pt-BR" sz="2400" dirty="0"/>
          </a:p>
          <a:p>
            <a:pPr lvl="1" algn="just"/>
            <a:r>
              <a:rPr lang="pt-BR" sz="2000" dirty="0"/>
              <a:t>Um exemplo disso é o liberal Alexis de Tocqueville</a:t>
            </a:r>
          </a:p>
        </p:txBody>
      </p:sp>
    </p:spTree>
    <p:extLst>
      <p:ext uri="{BB962C8B-B14F-4D97-AF65-F5344CB8AC3E}">
        <p14:creationId xmlns:p14="http://schemas.microsoft.com/office/powerpoint/2010/main" val="28434240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7453600-36C0-4EC2-923B-91433D53EF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Alexis Tocqueville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1983C5CE-F133-499F-9ADC-79AA8CCED47C}"/>
              </a:ext>
            </a:extLst>
          </p:cNvPr>
          <p:cNvSpPr txBox="1"/>
          <p:nvPr/>
        </p:nvSpPr>
        <p:spPr>
          <a:xfrm>
            <a:off x="4965431" y="2438400"/>
            <a:ext cx="6586489" cy="37854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 algn="just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/>
              <a:t>Para Alexis de Tocqueville, o </a:t>
            </a:r>
            <a:r>
              <a:rPr lang="en-US" sz="1700" dirty="0" err="1"/>
              <a:t>sistema</a:t>
            </a:r>
            <a:r>
              <a:rPr lang="en-US" sz="1700" dirty="0"/>
              <a:t> </a:t>
            </a:r>
            <a:r>
              <a:rPr lang="en-US" sz="1700" dirty="0" err="1"/>
              <a:t>democrático</a:t>
            </a:r>
            <a:r>
              <a:rPr lang="en-US" sz="1700" dirty="0"/>
              <a:t> </a:t>
            </a:r>
            <a:r>
              <a:rPr lang="en-US" sz="1700" dirty="0" err="1"/>
              <a:t>apesar</a:t>
            </a:r>
            <a:r>
              <a:rPr lang="en-US" sz="1700" dirty="0"/>
              <a:t> de ser o </a:t>
            </a:r>
            <a:r>
              <a:rPr lang="en-US" sz="1700" dirty="0" err="1"/>
              <a:t>melhor</a:t>
            </a:r>
            <a:r>
              <a:rPr lang="en-US" sz="1700" dirty="0"/>
              <a:t>,  </a:t>
            </a:r>
            <a:r>
              <a:rPr lang="en-US" sz="1700" dirty="0" err="1"/>
              <a:t>poderia</a:t>
            </a:r>
            <a:r>
              <a:rPr lang="en-US" sz="1700" dirty="0"/>
              <a:t> </a:t>
            </a:r>
            <a:r>
              <a:rPr lang="en-US" sz="1700" dirty="0" err="1"/>
              <a:t>correr</a:t>
            </a:r>
            <a:r>
              <a:rPr lang="en-US" sz="1700" dirty="0"/>
              <a:t> o </a:t>
            </a:r>
            <a:r>
              <a:rPr lang="en-US" sz="1700" dirty="0" err="1"/>
              <a:t>risco</a:t>
            </a:r>
            <a:r>
              <a:rPr lang="en-US" sz="1700" dirty="0"/>
              <a:t> de </a:t>
            </a:r>
            <a:r>
              <a:rPr lang="en-US" sz="1700" dirty="0" err="1"/>
              <a:t>degenerar</a:t>
            </a:r>
            <a:r>
              <a:rPr lang="en-US" sz="1700" dirty="0"/>
              <a:t> </a:t>
            </a:r>
            <a:r>
              <a:rPr lang="en-US" sz="1700" dirty="0" err="1"/>
              <a:t>em</a:t>
            </a:r>
            <a:r>
              <a:rPr lang="en-US" sz="1700" dirty="0"/>
              <a:t> </a:t>
            </a:r>
            <a:r>
              <a:rPr lang="en-US" sz="1700" dirty="0" err="1"/>
              <a:t>uma</a:t>
            </a:r>
            <a:r>
              <a:rPr lang="en-US" sz="1700" dirty="0"/>
              <a:t> </a:t>
            </a:r>
            <a:r>
              <a:rPr lang="en-US" sz="1700" dirty="0" err="1"/>
              <a:t>tirania</a:t>
            </a:r>
            <a:r>
              <a:rPr lang="en-US" sz="1700" dirty="0"/>
              <a:t> da </a:t>
            </a:r>
            <a:r>
              <a:rPr lang="en-US" sz="1700" dirty="0" err="1"/>
              <a:t>maioria</a:t>
            </a:r>
            <a:r>
              <a:rPr lang="en-US" sz="1700" dirty="0"/>
              <a:t>. </a:t>
            </a:r>
          </a:p>
          <a:p>
            <a:pPr indent="-228600" algn="just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dirty="0"/>
          </a:p>
          <a:p>
            <a:pPr indent="-228600" algn="just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/>
              <a:t>Dessa </a:t>
            </a:r>
            <a:r>
              <a:rPr lang="en-US" sz="1700" dirty="0" err="1"/>
              <a:t>maneira</a:t>
            </a:r>
            <a:r>
              <a:rPr lang="en-US" sz="1700" dirty="0"/>
              <a:t>, o </a:t>
            </a:r>
            <a:r>
              <a:rPr lang="en-US" sz="1700" dirty="0" err="1"/>
              <a:t>autor</a:t>
            </a:r>
            <a:r>
              <a:rPr lang="en-US" sz="1700" dirty="0"/>
              <a:t> </a:t>
            </a:r>
            <a:r>
              <a:rPr lang="en-US" sz="1700" dirty="0" err="1"/>
              <a:t>defende</a:t>
            </a:r>
            <a:r>
              <a:rPr lang="en-US" sz="1700" dirty="0"/>
              <a:t> que </a:t>
            </a:r>
            <a:r>
              <a:rPr lang="en-US" sz="1700" dirty="0" err="1"/>
              <a:t>os</a:t>
            </a:r>
            <a:r>
              <a:rPr lang="en-US" sz="1700" dirty="0"/>
              <a:t> </a:t>
            </a:r>
            <a:r>
              <a:rPr lang="en-US" sz="1700" dirty="0" err="1"/>
              <a:t>indivíduos</a:t>
            </a:r>
            <a:r>
              <a:rPr lang="en-US" sz="1700" dirty="0"/>
              <a:t> se </a:t>
            </a:r>
            <a:r>
              <a:rPr lang="en-US" sz="1700" dirty="0" err="1"/>
              <a:t>associem</a:t>
            </a:r>
            <a:r>
              <a:rPr lang="en-US" sz="1700" dirty="0"/>
              <a:t> para </a:t>
            </a:r>
            <a:r>
              <a:rPr lang="en-US" sz="1700" dirty="0" err="1"/>
              <a:t>impedir</a:t>
            </a:r>
            <a:r>
              <a:rPr lang="en-US" sz="1700" dirty="0"/>
              <a:t> a </a:t>
            </a:r>
            <a:r>
              <a:rPr lang="en-US" sz="1700" dirty="0" err="1"/>
              <a:t>opressão</a:t>
            </a:r>
            <a:r>
              <a:rPr lang="en-US" sz="1700" dirty="0"/>
              <a:t> das </a:t>
            </a:r>
            <a:r>
              <a:rPr lang="en-US" sz="1700" dirty="0" err="1"/>
              <a:t>maiorias</a:t>
            </a:r>
            <a:r>
              <a:rPr lang="en-US" sz="1700" dirty="0"/>
              <a:t>.</a:t>
            </a:r>
          </a:p>
          <a:p>
            <a:pPr indent="-228600" algn="just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dirty="0"/>
          </a:p>
          <a:p>
            <a:pPr indent="-228600" algn="just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i="1" dirty="0"/>
              <a:t>“</a:t>
            </a:r>
            <a:r>
              <a:rPr lang="en-US" sz="1700" i="1" dirty="0" err="1"/>
              <a:t>Considero</a:t>
            </a:r>
            <a:r>
              <a:rPr lang="en-US" sz="1700" i="1" dirty="0"/>
              <a:t> </a:t>
            </a:r>
            <a:r>
              <a:rPr lang="en-US" sz="1700" i="1" dirty="0" err="1"/>
              <a:t>ímpia</a:t>
            </a:r>
            <a:r>
              <a:rPr lang="en-US" sz="1700" i="1" dirty="0"/>
              <a:t> e </a:t>
            </a:r>
            <a:r>
              <a:rPr lang="en-US" sz="1700" i="1" dirty="0" err="1"/>
              <a:t>detestável</a:t>
            </a:r>
            <a:r>
              <a:rPr lang="en-US" sz="1700" i="1" dirty="0"/>
              <a:t> a </a:t>
            </a:r>
            <a:r>
              <a:rPr lang="en-US" sz="1700" i="1" dirty="0" err="1"/>
              <a:t>máxima</a:t>
            </a:r>
            <a:r>
              <a:rPr lang="en-US" sz="1700" i="1" dirty="0"/>
              <a:t> de que, </a:t>
            </a:r>
            <a:r>
              <a:rPr lang="en-US" sz="1700" i="1" dirty="0" err="1"/>
              <a:t>em</a:t>
            </a:r>
            <a:r>
              <a:rPr lang="en-US" sz="1700" i="1" dirty="0"/>
              <a:t> </a:t>
            </a:r>
            <a:r>
              <a:rPr lang="en-US" sz="1700" i="1" dirty="0" err="1"/>
              <a:t>matéria</a:t>
            </a:r>
            <a:r>
              <a:rPr lang="en-US" sz="1700" i="1" dirty="0"/>
              <a:t> de </a:t>
            </a:r>
            <a:r>
              <a:rPr lang="en-US" sz="1700" i="1" dirty="0" err="1"/>
              <a:t>governo</a:t>
            </a:r>
            <a:r>
              <a:rPr lang="en-US" sz="1700" i="1" dirty="0"/>
              <a:t>, a </a:t>
            </a:r>
            <a:r>
              <a:rPr lang="en-US" sz="1700" i="1" dirty="0" err="1"/>
              <a:t>maioria</a:t>
            </a:r>
            <a:r>
              <a:rPr lang="en-US" sz="1700" i="1" dirty="0"/>
              <a:t> de um </a:t>
            </a:r>
            <a:r>
              <a:rPr lang="en-US" sz="1700" i="1" dirty="0" err="1"/>
              <a:t>povo</a:t>
            </a:r>
            <a:r>
              <a:rPr lang="en-US" sz="1700" i="1" dirty="0"/>
              <a:t> </a:t>
            </a:r>
            <a:r>
              <a:rPr lang="en-US" sz="1700" i="1" dirty="0" err="1"/>
              <a:t>te</a:t>
            </a:r>
            <a:r>
              <a:rPr lang="en-US" sz="1700" i="1" dirty="0"/>
              <a:t> o </a:t>
            </a:r>
            <a:r>
              <a:rPr lang="en-US" sz="1700" i="1" dirty="0" err="1"/>
              <a:t>direito</a:t>
            </a:r>
            <a:r>
              <a:rPr lang="en-US" sz="1700" i="1" dirty="0"/>
              <a:t> de </a:t>
            </a:r>
            <a:r>
              <a:rPr lang="en-US" sz="1700" i="1" dirty="0" err="1"/>
              <a:t>fazer</a:t>
            </a:r>
            <a:r>
              <a:rPr lang="en-US" sz="1700" i="1" dirty="0"/>
              <a:t> </a:t>
            </a:r>
            <a:r>
              <a:rPr lang="en-US" sz="1700" i="1" dirty="0" err="1"/>
              <a:t>tudo</a:t>
            </a:r>
            <a:r>
              <a:rPr lang="en-US" sz="1700" i="1" dirty="0"/>
              <a:t> e, no </a:t>
            </a:r>
            <a:r>
              <a:rPr lang="en-US" sz="1700" i="1" dirty="0" err="1"/>
              <a:t>entanto</a:t>
            </a:r>
            <a:r>
              <a:rPr lang="en-US" sz="1700" i="1" dirty="0"/>
              <a:t>, </a:t>
            </a:r>
            <a:r>
              <a:rPr lang="en-US" sz="1700" i="1" dirty="0" err="1"/>
              <a:t>atribuo</a:t>
            </a:r>
            <a:r>
              <a:rPr lang="en-US" sz="1700" i="1" dirty="0"/>
              <a:t> </a:t>
            </a:r>
            <a:r>
              <a:rPr lang="en-US" sz="1700" i="1" dirty="0" err="1"/>
              <a:t>às</a:t>
            </a:r>
            <a:r>
              <a:rPr lang="en-US" sz="1700" i="1" dirty="0"/>
              <a:t> </a:t>
            </a:r>
            <a:r>
              <a:rPr lang="en-US" sz="1700" i="1" dirty="0" err="1"/>
              <a:t>vontades</a:t>
            </a:r>
            <a:r>
              <a:rPr lang="en-US" sz="1700" i="1" dirty="0"/>
              <a:t> da </a:t>
            </a:r>
            <a:r>
              <a:rPr lang="en-US" sz="1700" i="1" dirty="0" err="1"/>
              <a:t>maioria</a:t>
            </a:r>
            <a:r>
              <a:rPr lang="en-US" sz="1700" i="1" dirty="0"/>
              <a:t> a </a:t>
            </a:r>
            <a:r>
              <a:rPr lang="en-US" sz="1700" i="1" dirty="0" err="1"/>
              <a:t>origem</a:t>
            </a:r>
            <a:r>
              <a:rPr lang="en-US" sz="1700" i="1" dirty="0"/>
              <a:t> de </a:t>
            </a:r>
            <a:r>
              <a:rPr lang="en-US" sz="1700" i="1" dirty="0" err="1"/>
              <a:t>todos</a:t>
            </a:r>
            <a:r>
              <a:rPr lang="en-US" sz="1700" i="1" dirty="0"/>
              <a:t> </a:t>
            </a:r>
            <a:r>
              <a:rPr lang="en-US" sz="1700" i="1" dirty="0" err="1"/>
              <a:t>os</a:t>
            </a:r>
            <a:r>
              <a:rPr lang="en-US" sz="1700" i="1" dirty="0"/>
              <a:t> </a:t>
            </a:r>
            <a:r>
              <a:rPr lang="en-US" sz="1700" i="1" dirty="0" err="1"/>
              <a:t>poderes</a:t>
            </a:r>
            <a:r>
              <a:rPr lang="en-US" sz="1700" i="1" dirty="0"/>
              <a:t>. </a:t>
            </a:r>
            <a:r>
              <a:rPr lang="en-US" sz="1700" i="1" dirty="0" err="1"/>
              <a:t>Estarei</a:t>
            </a:r>
            <a:r>
              <a:rPr lang="en-US" sz="1700" i="1" dirty="0"/>
              <a:t> </a:t>
            </a:r>
            <a:r>
              <a:rPr lang="en-US" sz="1700" i="1" dirty="0" err="1"/>
              <a:t>em</a:t>
            </a:r>
            <a:r>
              <a:rPr lang="en-US" sz="1700" i="1" dirty="0"/>
              <a:t> </a:t>
            </a:r>
            <a:r>
              <a:rPr lang="en-US" sz="1700" i="1" dirty="0" err="1"/>
              <a:t>contradição</a:t>
            </a:r>
            <a:r>
              <a:rPr lang="en-US" sz="1700" i="1" dirty="0"/>
              <a:t> </a:t>
            </a:r>
            <a:r>
              <a:rPr lang="en-US" sz="1700" i="1" dirty="0" err="1"/>
              <a:t>comigo</a:t>
            </a:r>
            <a:r>
              <a:rPr lang="en-US" sz="1700" i="1" dirty="0"/>
              <a:t> </a:t>
            </a:r>
            <a:r>
              <a:rPr lang="en-US" sz="1700" i="1" dirty="0" err="1"/>
              <a:t>mesmo</a:t>
            </a:r>
            <a:r>
              <a:rPr lang="en-US" sz="1700" i="1" dirty="0"/>
              <a:t>?”</a:t>
            </a:r>
          </a:p>
          <a:p>
            <a:pPr indent="-228600" algn="just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dirty="0"/>
          </a:p>
          <a:p>
            <a:pPr indent="-228600" algn="just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 err="1">
                <a:highlight>
                  <a:srgbClr val="FFFF00"/>
                </a:highlight>
              </a:rPr>
              <a:t>Preferência</a:t>
            </a:r>
            <a:r>
              <a:rPr lang="en-US" sz="1700" dirty="0">
                <a:highlight>
                  <a:srgbClr val="FFFF00"/>
                </a:highlight>
              </a:rPr>
              <a:t>: </a:t>
            </a:r>
            <a:r>
              <a:rPr lang="en-US" sz="1700" dirty="0" err="1">
                <a:highlight>
                  <a:srgbClr val="FFFF00"/>
                </a:highlight>
              </a:rPr>
              <a:t>Democracia</a:t>
            </a:r>
            <a:r>
              <a:rPr lang="en-US" sz="1700" dirty="0">
                <a:highlight>
                  <a:srgbClr val="FFFF00"/>
                </a:highlight>
              </a:rPr>
              <a:t> </a:t>
            </a:r>
            <a:r>
              <a:rPr lang="en-US" sz="1700" dirty="0" err="1">
                <a:highlight>
                  <a:srgbClr val="FFFF00"/>
                </a:highlight>
              </a:rPr>
              <a:t>representativa</a:t>
            </a:r>
            <a:endParaRPr lang="en-US" sz="1700" dirty="0">
              <a:highlight>
                <a:srgbClr val="FFFF00"/>
              </a:highlight>
            </a:endParaRPr>
          </a:p>
        </p:txBody>
      </p:sp>
      <p:pic>
        <p:nvPicPr>
          <p:cNvPr id="1026" name="Picture 2" descr="Resultado de imagem para alexis de tocqueville">
            <a:extLst>
              <a:ext uri="{FF2B5EF4-FFF2-40B4-BE49-F238E27FC236}">
                <a16:creationId xmlns:a16="http://schemas.microsoft.com/office/drawing/2014/main" id="{65483589-8595-41F6-9F57-B967E106A70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" r="8159"/>
          <a:stretch/>
        </p:blipFill>
        <p:spPr bwMode="auto">
          <a:xfrm>
            <a:off x="20" y="10"/>
            <a:ext cx="4635571" cy="685799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B691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83990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Menino com gravata borboleta&#10;&#10;Descrição gerada automaticamente com confiança média">
            <a:extLst>
              <a:ext uri="{FF2B5EF4-FFF2-40B4-BE49-F238E27FC236}">
                <a16:creationId xmlns:a16="http://schemas.microsoft.com/office/drawing/2014/main" id="{764CD5DA-EA77-4006-AEE3-9F5FD40B66C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r="2" b="15416"/>
          <a:stretch/>
        </p:blipFill>
        <p:spPr>
          <a:xfrm>
            <a:off x="5797543" y="10"/>
            <a:ext cx="6394152" cy="6857990"/>
          </a:xfrm>
          <a:prstGeom prst="rect">
            <a:avLst/>
          </a:prstGeom>
        </p:spPr>
      </p:pic>
      <p:pic>
        <p:nvPicPr>
          <p:cNvPr id="15" name="Picture 8">
            <a:extLst>
              <a:ext uri="{FF2B5EF4-FFF2-40B4-BE49-F238E27FC236}">
                <a16:creationId xmlns:a16="http://schemas.microsoft.com/office/drawing/2014/main" id="{54DDEBDD-D8BD-41A6-8A0D-B00E3768B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87CAACC3-DA12-41DD-A1A3-5ABDE47BE62A}"/>
              </a:ext>
            </a:extLst>
          </p:cNvPr>
          <p:cNvSpPr txBox="1"/>
          <p:nvPr/>
        </p:nvSpPr>
        <p:spPr>
          <a:xfrm>
            <a:off x="804998" y="798445"/>
            <a:ext cx="4803636" cy="13116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Republicanistas</a:t>
            </a:r>
            <a:endParaRPr lang="en-US" sz="4400" b="1" dirty="0">
              <a:solidFill>
                <a:srgbClr val="000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871B145-4A5E-4371-9DC0-BE563C5A42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9391" y="2272142"/>
            <a:ext cx="5449243" cy="417060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just"/>
            <a:r>
              <a:rPr lang="en-US" sz="2000" dirty="0" err="1">
                <a:solidFill>
                  <a:srgbClr val="000000"/>
                </a:solidFill>
              </a:rPr>
              <a:t>Em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contraposição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aos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liberais</a:t>
            </a:r>
            <a:r>
              <a:rPr lang="en-US" sz="2000" dirty="0">
                <a:solidFill>
                  <a:srgbClr val="000000"/>
                </a:solidFill>
              </a:rPr>
              <a:t>, </a:t>
            </a:r>
            <a:r>
              <a:rPr lang="en-US" sz="2000" dirty="0" err="1">
                <a:solidFill>
                  <a:srgbClr val="000000"/>
                </a:solidFill>
              </a:rPr>
              <a:t>os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republicanistas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baseados</a:t>
            </a:r>
            <a:r>
              <a:rPr lang="en-US" sz="2000" dirty="0">
                <a:solidFill>
                  <a:srgbClr val="000000"/>
                </a:solidFill>
              </a:rPr>
              <a:t> no </a:t>
            </a:r>
            <a:r>
              <a:rPr lang="en-US" sz="2000" dirty="0" err="1">
                <a:solidFill>
                  <a:srgbClr val="000000"/>
                </a:solidFill>
              </a:rPr>
              <a:t>pensamento</a:t>
            </a:r>
            <a:r>
              <a:rPr lang="en-US" sz="2000" dirty="0">
                <a:solidFill>
                  <a:srgbClr val="000000"/>
                </a:solidFill>
              </a:rPr>
              <a:t> de Jean-Jacques Rousseau, </a:t>
            </a:r>
            <a:r>
              <a:rPr lang="en-US" sz="2000" dirty="0" err="1">
                <a:solidFill>
                  <a:srgbClr val="000000"/>
                </a:solidFill>
              </a:rPr>
              <a:t>apoiavam</a:t>
            </a:r>
            <a:r>
              <a:rPr lang="en-US" sz="2000" dirty="0">
                <a:solidFill>
                  <a:srgbClr val="000000"/>
                </a:solidFill>
              </a:rPr>
              <a:t> que a </a:t>
            </a:r>
            <a:r>
              <a:rPr lang="en-US" sz="2000" dirty="0" err="1">
                <a:solidFill>
                  <a:srgbClr val="000000"/>
                </a:solidFill>
              </a:rPr>
              <a:t>democracia</a:t>
            </a:r>
            <a:r>
              <a:rPr lang="en-US" sz="2000" dirty="0">
                <a:solidFill>
                  <a:srgbClr val="000000"/>
                </a:solidFill>
              </a:rPr>
              <a:t> era o </a:t>
            </a:r>
            <a:r>
              <a:rPr lang="en-US" sz="2000" dirty="0" err="1">
                <a:solidFill>
                  <a:srgbClr val="000000"/>
                </a:solidFill>
              </a:rPr>
              <a:t>melhor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jeito</a:t>
            </a:r>
            <a:r>
              <a:rPr lang="en-US" sz="2000" dirty="0">
                <a:solidFill>
                  <a:srgbClr val="000000"/>
                </a:solidFill>
              </a:rPr>
              <a:t> de </a:t>
            </a:r>
            <a:r>
              <a:rPr lang="en-US" sz="2000" dirty="0" err="1">
                <a:solidFill>
                  <a:srgbClr val="000000"/>
                </a:solidFill>
              </a:rPr>
              <a:t>fazer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valer</a:t>
            </a:r>
            <a:r>
              <a:rPr lang="en-US" sz="2000" dirty="0">
                <a:solidFill>
                  <a:srgbClr val="000000"/>
                </a:solidFill>
              </a:rPr>
              <a:t> a </a:t>
            </a:r>
            <a:r>
              <a:rPr lang="en-US" sz="2000" dirty="0" err="1">
                <a:solidFill>
                  <a:srgbClr val="000000"/>
                </a:solidFill>
              </a:rPr>
              <a:t>vontade</a:t>
            </a:r>
            <a:r>
              <a:rPr lang="en-US" sz="2000" dirty="0">
                <a:solidFill>
                  <a:srgbClr val="000000"/>
                </a:solidFill>
              </a:rPr>
              <a:t> de </a:t>
            </a:r>
            <a:r>
              <a:rPr lang="en-US" sz="2000" dirty="0" err="1">
                <a:solidFill>
                  <a:srgbClr val="000000"/>
                </a:solidFill>
              </a:rPr>
              <a:t>geral</a:t>
            </a:r>
            <a:r>
              <a:rPr lang="en-US" sz="2000" dirty="0">
                <a:solidFill>
                  <a:srgbClr val="000000"/>
                </a:solidFill>
              </a:rPr>
              <a:t>. </a:t>
            </a:r>
          </a:p>
          <a:p>
            <a:pPr algn="just"/>
            <a:r>
              <a:rPr lang="en-US" sz="2000" dirty="0">
                <a:solidFill>
                  <a:srgbClr val="000000"/>
                </a:solidFill>
              </a:rPr>
              <a:t>O principal </a:t>
            </a:r>
            <a:r>
              <a:rPr lang="en-US" sz="2000" dirty="0" err="1">
                <a:solidFill>
                  <a:srgbClr val="000000"/>
                </a:solidFill>
              </a:rPr>
              <a:t>personagem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histórico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desse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processo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foi</a:t>
            </a:r>
            <a:r>
              <a:rPr lang="en-US" sz="2000" dirty="0">
                <a:solidFill>
                  <a:srgbClr val="000000"/>
                </a:solidFill>
              </a:rPr>
              <a:t> Robespierre, um </a:t>
            </a:r>
            <a:r>
              <a:rPr lang="en-US" sz="2000" dirty="0" err="1">
                <a:solidFill>
                  <a:srgbClr val="000000"/>
                </a:solidFill>
              </a:rPr>
              <a:t>revolucionário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francês</a:t>
            </a:r>
            <a:r>
              <a:rPr lang="en-US" sz="2000" dirty="0">
                <a:solidFill>
                  <a:srgbClr val="000000"/>
                </a:solidFill>
              </a:rPr>
              <a:t>.  </a:t>
            </a:r>
            <a:r>
              <a:rPr lang="en-US" sz="2000" dirty="0" err="1">
                <a:solidFill>
                  <a:srgbClr val="000000"/>
                </a:solidFill>
              </a:rPr>
              <a:t>Preferência</a:t>
            </a:r>
            <a:endParaRPr lang="en-US" sz="2000" dirty="0">
              <a:solidFill>
                <a:srgbClr val="000000"/>
              </a:solidFill>
            </a:endParaRPr>
          </a:p>
          <a:p>
            <a:pPr algn="just"/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Democracia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direta</a:t>
            </a:r>
            <a:endParaRPr lang="en-US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81440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0C58267-50FF-40EC-9B3F-C4D61D5945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pt-BR"/>
              <a:t>O socialismo 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35605CD-2153-451C-800B-E6E9777E2F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>
            <a:normAutofit/>
          </a:bodyPr>
          <a:lstStyle/>
          <a:p>
            <a:r>
              <a:rPr lang="pt-BR" sz="2000" dirty="0"/>
              <a:t>O sufrágio universal é apenas o ponto inicial do processo de democratização do Estado, enquanto  para o liberalismo é o ponto de chegada. </a:t>
            </a:r>
          </a:p>
          <a:p>
            <a:r>
              <a:rPr lang="pt-BR" sz="2000" dirty="0"/>
              <a:t>Para alguns socialistas, o aprofundamento da democracia era essencial para a superação do capitalismo.</a:t>
            </a:r>
          </a:p>
          <a:p>
            <a:r>
              <a:rPr lang="pt-BR" sz="2000" dirty="0"/>
              <a:t>O principal nome dessa corrente se chama </a:t>
            </a:r>
            <a:r>
              <a:rPr lang="pt-BR" sz="2000" dirty="0" err="1"/>
              <a:t>conselhismo</a:t>
            </a:r>
            <a:r>
              <a:rPr lang="pt-BR" sz="2000" dirty="0"/>
              <a:t>, tendo como base o pensamento de Rosa Luxemburgo. 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F28E6EF3-7FE2-4AD3-84C9-005ACEB32F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" b="2025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34722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8">
            <a:extLst>
              <a:ext uri="{FF2B5EF4-FFF2-40B4-BE49-F238E27FC236}">
                <a16:creationId xmlns:a16="http://schemas.microsoft.com/office/drawing/2014/main" id="{3E57A3F2-3497-430E-BCD2-151E9B5748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6">
            <a:extLst>
              <a:ext uri="{FF2B5EF4-FFF2-40B4-BE49-F238E27FC236}">
                <a16:creationId xmlns:a16="http://schemas.microsoft.com/office/drawing/2014/main" id="{88B1F424-0E60-4F04-AFC7-00E1F21101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521144" y="911116"/>
            <a:ext cx="687754" cy="571096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Freeform 7">
            <a:extLst>
              <a:ext uri="{FF2B5EF4-FFF2-40B4-BE49-F238E27FC236}">
                <a16:creationId xmlns:a16="http://schemas.microsoft.com/office/drawing/2014/main" id="{6B509DD1-7F4E-4C4D-9B18-626473A5F7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800164" y="643467"/>
            <a:ext cx="409371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Rectangle 8">
            <a:extLst>
              <a:ext uri="{FF2B5EF4-FFF2-40B4-BE49-F238E27FC236}">
                <a16:creationId xmlns:a16="http://schemas.microsoft.com/office/drawing/2014/main" id="{BB89D3BB-9A77-48E3-8C98-9A0A1DD4F7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795529" y="644382"/>
            <a:ext cx="3856024" cy="52516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1673934-FB65-40A4-B7DF-BD772D57D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2754" y="1522820"/>
            <a:ext cx="2748041" cy="3601914"/>
          </a:xfrm>
        </p:spPr>
        <p:txBody>
          <a:bodyPr anchor="ctr">
            <a:normAutofit/>
          </a:bodyPr>
          <a:lstStyle/>
          <a:p>
            <a:r>
              <a:rPr lang="pt-BR" sz="3600">
                <a:solidFill>
                  <a:srgbClr val="FFFFFF"/>
                </a:solidFill>
              </a:rPr>
              <a:t>Como definir o Estado </a:t>
            </a:r>
          </a:p>
        </p:txBody>
      </p:sp>
      <p:graphicFrame>
        <p:nvGraphicFramePr>
          <p:cNvPr id="17" name="Espaço Reservado para Conteúdo 2">
            <a:extLst>
              <a:ext uri="{FF2B5EF4-FFF2-40B4-BE49-F238E27FC236}">
                <a16:creationId xmlns:a16="http://schemas.microsoft.com/office/drawing/2014/main" id="{393B4BF8-F961-44FD-8D4B-2D8F4840876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42794621"/>
              </p:ext>
            </p:extLst>
          </p:nvPr>
        </p:nvGraphicFramePr>
        <p:xfrm>
          <a:off x="5042848" y="643467"/>
          <a:ext cx="6489510" cy="52525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Gráfico 7" descr="Cena de castelo com preenchimento sólido">
            <a:extLst>
              <a:ext uri="{FF2B5EF4-FFF2-40B4-BE49-F238E27FC236}">
                <a16:creationId xmlns:a16="http://schemas.microsoft.com/office/drawing/2014/main" id="{27EB7699-1DF8-4DC3-81F4-573877F1282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015507" y="4116161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3152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7">
            <a:extLst>
              <a:ext uri="{FF2B5EF4-FFF2-40B4-BE49-F238E27FC236}">
                <a16:creationId xmlns:a16="http://schemas.microsoft.com/office/drawing/2014/main" id="{3B854194-185D-494D-905C-7C7CB2E3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211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9">
            <a:extLst>
              <a:ext uri="{FF2B5EF4-FFF2-40B4-BE49-F238E27FC236}">
                <a16:creationId xmlns:a16="http://schemas.microsoft.com/office/drawing/2014/main" id="{B4F5FA0D-0104-4987-8241-EFF7C85B8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8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897127E-6CEF-446C-BE87-93B7C46E4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0874299A-3592-4755-BDAC-654617C24B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2053641"/>
            <a:ext cx="3669161" cy="2760098"/>
          </a:xfrm>
        </p:spPr>
        <p:txBody>
          <a:bodyPr>
            <a:normAutofit/>
          </a:bodyPr>
          <a:lstStyle/>
          <a:p>
            <a:r>
              <a:rPr lang="pt-BR">
                <a:solidFill>
                  <a:srgbClr val="FFFFFF"/>
                </a:solidFill>
              </a:rPr>
              <a:t>O que é a democracia hoje?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9E25269-361A-4D47-821C-11744D9BAA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0574" y="801866"/>
            <a:ext cx="5306084" cy="5230634"/>
          </a:xfrm>
        </p:spPr>
        <p:txBody>
          <a:bodyPr anchor="ctr">
            <a:normAutofit lnSpcReduction="10000"/>
          </a:bodyPr>
          <a:lstStyle/>
          <a:p>
            <a:r>
              <a:rPr lang="pt-BR" sz="2400" b="1" dirty="0">
                <a:solidFill>
                  <a:srgbClr val="000000"/>
                </a:solidFill>
              </a:rPr>
              <a:t>Considera-se um regime democrático um arranjo em que há disputa de poder por grupos </a:t>
            </a:r>
          </a:p>
          <a:p>
            <a:pPr lvl="1"/>
            <a:r>
              <a:rPr lang="pt-BR" dirty="0">
                <a:solidFill>
                  <a:srgbClr val="000000"/>
                </a:solidFill>
              </a:rPr>
              <a:t>Competição eleitoral é o fator fundamental (definição minimalista de democracia)</a:t>
            </a:r>
          </a:p>
          <a:p>
            <a:r>
              <a:rPr lang="pt-BR" sz="2400" b="1" dirty="0">
                <a:solidFill>
                  <a:srgbClr val="000000"/>
                </a:solidFill>
              </a:rPr>
              <a:t>Democracia nos dias de hoje está dissociada ao conceito de soberania popular</a:t>
            </a:r>
          </a:p>
          <a:p>
            <a:pPr lvl="1"/>
            <a:r>
              <a:rPr lang="pt-BR" dirty="0">
                <a:solidFill>
                  <a:srgbClr val="000000"/>
                </a:solidFill>
              </a:rPr>
              <a:t>“o método democrático é aquele arranjo institucional para se chegar a decisões políticas em que os indivíduos adquirem o poder de decidir por meio de uma luta concorrencial para o voto do povo”</a:t>
            </a:r>
          </a:p>
        </p:txBody>
      </p:sp>
    </p:spTree>
    <p:extLst>
      <p:ext uri="{BB962C8B-B14F-4D97-AF65-F5344CB8AC3E}">
        <p14:creationId xmlns:p14="http://schemas.microsoft.com/office/powerpoint/2010/main" val="27590183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8">
            <a:extLst>
              <a:ext uri="{FF2B5EF4-FFF2-40B4-BE49-F238E27FC236}">
                <a16:creationId xmlns:a16="http://schemas.microsoft.com/office/drawing/2014/main" id="{5C8908E2-EE49-44D2-9428-A28D2312A8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5314994-6337-4875-8CF5-652CAFE834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-1"/>
            <a:ext cx="12191999" cy="4267200"/>
            <a:chOff x="7467600" y="0"/>
            <a:chExt cx="4724400" cy="68580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3A2D4D6-D501-439A-9FC6-397879C465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5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CD20BAA-1998-4EBB-AD61-13A92072EC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7449A6C7-D15F-4AA5-BFA5-71A404B470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267200"/>
          </a:xfrm>
          <a:custGeom>
            <a:avLst/>
            <a:gdLst>
              <a:gd name="connsiteX0" fmla="*/ 2537169 w 12192000"/>
              <a:gd name="connsiteY0" fmla="*/ 4125568 h 4267200"/>
              <a:gd name="connsiteX1" fmla="*/ 3246267 w 12192000"/>
              <a:gd name="connsiteY1" fmla="*/ 4262961 h 4267200"/>
              <a:gd name="connsiteX2" fmla="*/ 3253970 w 12192000"/>
              <a:gd name="connsiteY2" fmla="*/ 4267200 h 4267200"/>
              <a:gd name="connsiteX3" fmla="*/ 3071791 w 12192000"/>
              <a:gd name="connsiteY3" fmla="*/ 4267200 h 4267200"/>
              <a:gd name="connsiteX4" fmla="*/ 2975095 w 12192000"/>
              <a:gd name="connsiteY4" fmla="*/ 4243356 h 4267200"/>
              <a:gd name="connsiteX5" fmla="*/ 2626982 w 12192000"/>
              <a:gd name="connsiteY5" fmla="*/ 4206450 h 4267200"/>
              <a:gd name="connsiteX6" fmla="*/ 2490617 w 12192000"/>
              <a:gd name="connsiteY6" fmla="*/ 4206951 h 4267200"/>
              <a:gd name="connsiteX7" fmla="*/ 2819869 w 12192000"/>
              <a:gd name="connsiteY7" fmla="*/ 4252936 h 4267200"/>
              <a:gd name="connsiteX8" fmla="*/ 2900997 w 12192000"/>
              <a:gd name="connsiteY8" fmla="*/ 4267200 h 4267200"/>
              <a:gd name="connsiteX9" fmla="*/ 2705858 w 12192000"/>
              <a:gd name="connsiteY9" fmla="*/ 4267200 h 4267200"/>
              <a:gd name="connsiteX10" fmla="*/ 2561467 w 12192000"/>
              <a:gd name="connsiteY10" fmla="*/ 4246270 h 4267200"/>
              <a:gd name="connsiteX11" fmla="*/ 2305292 w 12192000"/>
              <a:gd name="connsiteY11" fmla="*/ 4219492 h 4267200"/>
              <a:gd name="connsiteX12" fmla="*/ 2409349 w 12192000"/>
              <a:gd name="connsiteY12" fmla="*/ 4267200 h 4267200"/>
              <a:gd name="connsiteX13" fmla="*/ 2266705 w 12192000"/>
              <a:gd name="connsiteY13" fmla="*/ 4267200 h 4267200"/>
              <a:gd name="connsiteX14" fmla="*/ 2183576 w 12192000"/>
              <a:gd name="connsiteY14" fmla="*/ 4227150 h 4267200"/>
              <a:gd name="connsiteX15" fmla="*/ 2151029 w 12192000"/>
              <a:gd name="connsiteY15" fmla="*/ 4146947 h 4267200"/>
              <a:gd name="connsiteX16" fmla="*/ 2537169 w 12192000"/>
              <a:gd name="connsiteY16" fmla="*/ 4125568 h 4267200"/>
              <a:gd name="connsiteX17" fmla="*/ 9258094 w 12192000"/>
              <a:gd name="connsiteY17" fmla="*/ 3958602 h 4267200"/>
              <a:gd name="connsiteX18" fmla="*/ 8526712 w 12192000"/>
              <a:gd name="connsiteY18" fmla="*/ 4119804 h 4267200"/>
              <a:gd name="connsiteX19" fmla="*/ 9258094 w 12192000"/>
              <a:gd name="connsiteY19" fmla="*/ 3958602 h 4267200"/>
              <a:gd name="connsiteX20" fmla="*/ 9168987 w 12192000"/>
              <a:gd name="connsiteY20" fmla="*/ 3919232 h 4267200"/>
              <a:gd name="connsiteX21" fmla="*/ 8603910 w 12192000"/>
              <a:gd name="connsiteY21" fmla="*/ 4068895 h 4267200"/>
              <a:gd name="connsiteX22" fmla="*/ 9252382 w 12192000"/>
              <a:gd name="connsiteY22" fmla="*/ 3927759 h 4267200"/>
              <a:gd name="connsiteX23" fmla="*/ 9168987 w 12192000"/>
              <a:gd name="connsiteY23" fmla="*/ 3919232 h 4267200"/>
              <a:gd name="connsiteX24" fmla="*/ 1635889 w 12192000"/>
              <a:gd name="connsiteY24" fmla="*/ 3709494 h 4267200"/>
              <a:gd name="connsiteX25" fmla="*/ 1634800 w 12192000"/>
              <a:gd name="connsiteY25" fmla="*/ 3731111 h 4267200"/>
              <a:gd name="connsiteX26" fmla="*/ 1635889 w 12192000"/>
              <a:gd name="connsiteY26" fmla="*/ 3709494 h 4267200"/>
              <a:gd name="connsiteX27" fmla="*/ 3174829 w 12192000"/>
              <a:gd name="connsiteY27" fmla="*/ 3620110 h 4267200"/>
              <a:gd name="connsiteX28" fmla="*/ 3189263 w 12192000"/>
              <a:gd name="connsiteY28" fmla="*/ 3625726 h 4267200"/>
              <a:gd name="connsiteX29" fmla="*/ 3560912 w 12192000"/>
              <a:gd name="connsiteY29" fmla="*/ 4079863 h 4267200"/>
              <a:gd name="connsiteX30" fmla="*/ 3611854 w 12192000"/>
              <a:gd name="connsiteY30" fmla="*/ 4188366 h 4267200"/>
              <a:gd name="connsiteX31" fmla="*/ 3631583 w 12192000"/>
              <a:gd name="connsiteY31" fmla="*/ 4267200 h 4267200"/>
              <a:gd name="connsiteX32" fmla="*/ 3575699 w 12192000"/>
              <a:gd name="connsiteY32" fmla="*/ 4267200 h 4267200"/>
              <a:gd name="connsiteX33" fmla="*/ 3575567 w 12192000"/>
              <a:gd name="connsiteY33" fmla="*/ 4263588 h 4267200"/>
              <a:gd name="connsiteX34" fmla="*/ 3467355 w 12192000"/>
              <a:gd name="connsiteY34" fmla="*/ 3988130 h 4267200"/>
              <a:gd name="connsiteX35" fmla="*/ 3310753 w 12192000"/>
              <a:gd name="connsiteY35" fmla="*/ 3787140 h 4267200"/>
              <a:gd name="connsiteX36" fmla="*/ 3291335 w 12192000"/>
              <a:gd name="connsiteY36" fmla="*/ 3767420 h 4267200"/>
              <a:gd name="connsiteX37" fmla="*/ 3390805 w 12192000"/>
              <a:gd name="connsiteY37" fmla="*/ 3937163 h 4267200"/>
              <a:gd name="connsiteX38" fmla="*/ 3545740 w 12192000"/>
              <a:gd name="connsiteY38" fmla="*/ 4251102 h 4267200"/>
              <a:gd name="connsiteX39" fmla="*/ 3550709 w 12192000"/>
              <a:gd name="connsiteY39" fmla="*/ 4267200 h 4267200"/>
              <a:gd name="connsiteX40" fmla="*/ 3513586 w 12192000"/>
              <a:gd name="connsiteY40" fmla="*/ 4267200 h 4267200"/>
              <a:gd name="connsiteX41" fmla="*/ 3470728 w 12192000"/>
              <a:gd name="connsiteY41" fmla="*/ 4152456 h 4267200"/>
              <a:gd name="connsiteX42" fmla="*/ 3364433 w 12192000"/>
              <a:gd name="connsiteY42" fmla="*/ 3953121 h 4267200"/>
              <a:gd name="connsiteX43" fmla="*/ 3316479 w 12192000"/>
              <a:gd name="connsiteY43" fmla="*/ 3872136 h 4267200"/>
              <a:gd name="connsiteX44" fmla="*/ 3504482 w 12192000"/>
              <a:gd name="connsiteY44" fmla="*/ 4267200 h 4267200"/>
              <a:gd name="connsiteX45" fmla="*/ 3467547 w 12192000"/>
              <a:gd name="connsiteY45" fmla="*/ 4267200 h 4267200"/>
              <a:gd name="connsiteX46" fmla="*/ 3177952 w 12192000"/>
              <a:gd name="connsiteY46" fmla="*/ 3657386 h 4267200"/>
              <a:gd name="connsiteX47" fmla="*/ 3174829 w 12192000"/>
              <a:gd name="connsiteY47" fmla="*/ 3620110 h 4267200"/>
              <a:gd name="connsiteX48" fmla="*/ 11279315 w 12192000"/>
              <a:gd name="connsiteY48" fmla="*/ 3618448 h 4267200"/>
              <a:gd name="connsiteX49" fmla="*/ 11317765 w 12192000"/>
              <a:gd name="connsiteY49" fmla="*/ 3638405 h 4267200"/>
              <a:gd name="connsiteX50" fmla="*/ 11304886 w 12192000"/>
              <a:gd name="connsiteY50" fmla="*/ 4200582 h 4267200"/>
              <a:gd name="connsiteX51" fmla="*/ 11298904 w 12192000"/>
              <a:gd name="connsiteY51" fmla="*/ 4267200 h 4267200"/>
              <a:gd name="connsiteX52" fmla="*/ 11213088 w 12192000"/>
              <a:gd name="connsiteY52" fmla="*/ 4267200 h 4267200"/>
              <a:gd name="connsiteX53" fmla="*/ 11219157 w 12192000"/>
              <a:gd name="connsiteY53" fmla="*/ 4210725 h 4267200"/>
              <a:gd name="connsiteX54" fmla="*/ 11225213 w 12192000"/>
              <a:gd name="connsiteY54" fmla="*/ 3936722 h 4267200"/>
              <a:gd name="connsiteX55" fmla="*/ 11182914 w 12192000"/>
              <a:gd name="connsiteY55" fmla="*/ 4196771 h 4267200"/>
              <a:gd name="connsiteX56" fmla="*/ 11172266 w 12192000"/>
              <a:gd name="connsiteY56" fmla="*/ 4267200 h 4267200"/>
              <a:gd name="connsiteX57" fmla="*/ 11140975 w 12192000"/>
              <a:gd name="connsiteY57" fmla="*/ 4267200 h 4267200"/>
              <a:gd name="connsiteX58" fmla="*/ 11152239 w 12192000"/>
              <a:gd name="connsiteY58" fmla="*/ 4192628 h 4267200"/>
              <a:gd name="connsiteX59" fmla="*/ 11201005 w 12192000"/>
              <a:gd name="connsiteY59" fmla="*/ 3900089 h 4267200"/>
              <a:gd name="connsiteX60" fmla="*/ 11105754 w 12192000"/>
              <a:gd name="connsiteY60" fmla="*/ 4139192 h 4267200"/>
              <a:gd name="connsiteX61" fmla="*/ 11065821 w 12192000"/>
              <a:gd name="connsiteY61" fmla="*/ 4267200 h 4267200"/>
              <a:gd name="connsiteX62" fmla="*/ 10978133 w 12192000"/>
              <a:gd name="connsiteY62" fmla="*/ 4267200 h 4267200"/>
              <a:gd name="connsiteX63" fmla="*/ 11088889 w 12192000"/>
              <a:gd name="connsiteY63" fmla="*/ 3963916 h 4267200"/>
              <a:gd name="connsiteX64" fmla="*/ 11231212 w 12192000"/>
              <a:gd name="connsiteY64" fmla="*/ 3645474 h 4267200"/>
              <a:gd name="connsiteX65" fmla="*/ 11279315 w 12192000"/>
              <a:gd name="connsiteY65" fmla="*/ 3618448 h 4267200"/>
              <a:gd name="connsiteX66" fmla="*/ 10296877 w 12192000"/>
              <a:gd name="connsiteY66" fmla="*/ 3526602 h 4267200"/>
              <a:gd name="connsiteX67" fmla="*/ 10314210 w 12192000"/>
              <a:gd name="connsiteY67" fmla="*/ 3538353 h 4267200"/>
              <a:gd name="connsiteX68" fmla="*/ 10450858 w 12192000"/>
              <a:gd name="connsiteY68" fmla="*/ 3902477 h 4267200"/>
              <a:gd name="connsiteX69" fmla="*/ 10572255 w 12192000"/>
              <a:gd name="connsiteY69" fmla="*/ 4267200 h 4267200"/>
              <a:gd name="connsiteX70" fmla="*/ 10477642 w 12192000"/>
              <a:gd name="connsiteY70" fmla="*/ 4267200 h 4267200"/>
              <a:gd name="connsiteX71" fmla="*/ 10436479 w 12192000"/>
              <a:gd name="connsiteY71" fmla="*/ 4144570 h 4267200"/>
              <a:gd name="connsiteX72" fmla="*/ 10277529 w 12192000"/>
              <a:gd name="connsiteY72" fmla="*/ 3701307 h 4267200"/>
              <a:gd name="connsiteX73" fmla="*/ 10276797 w 12192000"/>
              <a:gd name="connsiteY73" fmla="*/ 3708672 h 4267200"/>
              <a:gd name="connsiteX74" fmla="*/ 10385906 w 12192000"/>
              <a:gd name="connsiteY74" fmla="*/ 4147031 h 4267200"/>
              <a:gd name="connsiteX75" fmla="*/ 10431445 w 12192000"/>
              <a:gd name="connsiteY75" fmla="*/ 4267200 h 4267200"/>
              <a:gd name="connsiteX76" fmla="*/ 10398237 w 12192000"/>
              <a:gd name="connsiteY76" fmla="*/ 4267200 h 4267200"/>
              <a:gd name="connsiteX77" fmla="*/ 10356661 w 12192000"/>
              <a:gd name="connsiteY77" fmla="*/ 4157302 h 4267200"/>
              <a:gd name="connsiteX78" fmla="*/ 10268559 w 12192000"/>
              <a:gd name="connsiteY78" fmla="*/ 3871054 h 4267200"/>
              <a:gd name="connsiteX79" fmla="*/ 10340065 w 12192000"/>
              <a:gd name="connsiteY79" fmla="*/ 4201637 h 4267200"/>
              <a:gd name="connsiteX80" fmla="*/ 10368861 w 12192000"/>
              <a:gd name="connsiteY80" fmla="*/ 4267200 h 4267200"/>
              <a:gd name="connsiteX81" fmla="*/ 10267862 w 12192000"/>
              <a:gd name="connsiteY81" fmla="*/ 4267200 h 4267200"/>
              <a:gd name="connsiteX82" fmla="*/ 10236210 w 12192000"/>
              <a:gd name="connsiteY82" fmla="*/ 4185635 h 4267200"/>
              <a:gd name="connsiteX83" fmla="*/ 10225980 w 12192000"/>
              <a:gd name="connsiteY83" fmla="*/ 3561061 h 4267200"/>
              <a:gd name="connsiteX84" fmla="*/ 10296877 w 12192000"/>
              <a:gd name="connsiteY84" fmla="*/ 3526602 h 4267200"/>
              <a:gd name="connsiteX85" fmla="*/ 3429186 w 12192000"/>
              <a:gd name="connsiteY85" fmla="*/ 3458784 h 4267200"/>
              <a:gd name="connsiteX86" fmla="*/ 3446761 w 12192000"/>
              <a:gd name="connsiteY86" fmla="*/ 3461278 h 4267200"/>
              <a:gd name="connsiteX87" fmla="*/ 4419733 w 12192000"/>
              <a:gd name="connsiteY87" fmla="*/ 3963555 h 4267200"/>
              <a:gd name="connsiteX88" fmla="*/ 4659448 w 12192000"/>
              <a:gd name="connsiteY88" fmla="*/ 4172746 h 4267200"/>
              <a:gd name="connsiteX89" fmla="*/ 4719140 w 12192000"/>
              <a:gd name="connsiteY89" fmla="*/ 4267200 h 4267200"/>
              <a:gd name="connsiteX90" fmla="*/ 4641222 w 12192000"/>
              <a:gd name="connsiteY90" fmla="*/ 4267200 h 4267200"/>
              <a:gd name="connsiteX91" fmla="*/ 4599968 w 12192000"/>
              <a:gd name="connsiteY91" fmla="*/ 4207074 h 4267200"/>
              <a:gd name="connsiteX92" fmla="*/ 4136093 w 12192000"/>
              <a:gd name="connsiteY92" fmla="*/ 3858466 h 4267200"/>
              <a:gd name="connsiteX93" fmla="*/ 3670252 w 12192000"/>
              <a:gd name="connsiteY93" fmla="*/ 3622798 h 4267200"/>
              <a:gd name="connsiteX94" fmla="*/ 3817258 w 12192000"/>
              <a:gd name="connsiteY94" fmla="*/ 3723577 h 4267200"/>
              <a:gd name="connsiteX95" fmla="*/ 4000461 w 12192000"/>
              <a:gd name="connsiteY95" fmla="*/ 3855966 h 4267200"/>
              <a:gd name="connsiteX96" fmla="*/ 4088180 w 12192000"/>
              <a:gd name="connsiteY96" fmla="*/ 3929774 h 4267200"/>
              <a:gd name="connsiteX97" fmla="*/ 4184555 w 12192000"/>
              <a:gd name="connsiteY97" fmla="*/ 4010683 h 4267200"/>
              <a:gd name="connsiteX98" fmla="*/ 4399563 w 12192000"/>
              <a:gd name="connsiteY98" fmla="*/ 4158106 h 4267200"/>
              <a:gd name="connsiteX99" fmla="*/ 4546299 w 12192000"/>
              <a:gd name="connsiteY99" fmla="*/ 4254934 h 4267200"/>
              <a:gd name="connsiteX100" fmla="*/ 4561743 w 12192000"/>
              <a:gd name="connsiteY100" fmla="*/ 4267200 h 4267200"/>
              <a:gd name="connsiteX101" fmla="*/ 4509274 w 12192000"/>
              <a:gd name="connsiteY101" fmla="*/ 4267200 h 4267200"/>
              <a:gd name="connsiteX102" fmla="*/ 4383389 w 12192000"/>
              <a:gd name="connsiteY102" fmla="*/ 4184369 h 4267200"/>
              <a:gd name="connsiteX103" fmla="*/ 4165508 w 12192000"/>
              <a:gd name="connsiteY103" fmla="*/ 4035196 h 4267200"/>
              <a:gd name="connsiteX104" fmla="*/ 4068162 w 12192000"/>
              <a:gd name="connsiteY104" fmla="*/ 3953394 h 4267200"/>
              <a:gd name="connsiteX105" fmla="*/ 3981416 w 12192000"/>
              <a:gd name="connsiteY105" fmla="*/ 3880482 h 4267200"/>
              <a:gd name="connsiteX106" fmla="*/ 3800147 w 12192000"/>
              <a:gd name="connsiteY106" fmla="*/ 3749872 h 4267200"/>
              <a:gd name="connsiteX107" fmla="*/ 3655073 w 12192000"/>
              <a:gd name="connsiteY107" fmla="*/ 3650884 h 4267200"/>
              <a:gd name="connsiteX108" fmla="*/ 3989938 w 12192000"/>
              <a:gd name="connsiteY108" fmla="*/ 3991685 h 4267200"/>
              <a:gd name="connsiteX109" fmla="*/ 4393907 w 12192000"/>
              <a:gd name="connsiteY109" fmla="*/ 4261258 h 4267200"/>
              <a:gd name="connsiteX110" fmla="*/ 4408201 w 12192000"/>
              <a:gd name="connsiteY110" fmla="*/ 4267200 h 4267200"/>
              <a:gd name="connsiteX111" fmla="*/ 4250346 w 12192000"/>
              <a:gd name="connsiteY111" fmla="*/ 4267200 h 4267200"/>
              <a:gd name="connsiteX112" fmla="*/ 4245269 w 12192000"/>
              <a:gd name="connsiteY112" fmla="*/ 4265040 h 4267200"/>
              <a:gd name="connsiteX113" fmla="*/ 4036318 w 12192000"/>
              <a:gd name="connsiteY113" fmla="*/ 4147013 h 4267200"/>
              <a:gd name="connsiteX114" fmla="*/ 3432098 w 12192000"/>
              <a:gd name="connsiteY114" fmla="*/ 3537312 h 4267200"/>
              <a:gd name="connsiteX115" fmla="*/ 3429186 w 12192000"/>
              <a:gd name="connsiteY115" fmla="*/ 3458784 h 4267200"/>
              <a:gd name="connsiteX116" fmla="*/ 9334796 w 12192000"/>
              <a:gd name="connsiteY116" fmla="*/ 3456584 h 4267200"/>
              <a:gd name="connsiteX117" fmla="*/ 9651570 w 12192000"/>
              <a:gd name="connsiteY117" fmla="*/ 3826505 h 4267200"/>
              <a:gd name="connsiteX118" fmla="*/ 9334796 w 12192000"/>
              <a:gd name="connsiteY118" fmla="*/ 3456584 h 4267200"/>
              <a:gd name="connsiteX119" fmla="*/ 4440129 w 12192000"/>
              <a:gd name="connsiteY119" fmla="*/ 3448571 h 4267200"/>
              <a:gd name="connsiteX120" fmla="*/ 4856525 w 12192000"/>
              <a:gd name="connsiteY120" fmla="*/ 3915351 h 4267200"/>
              <a:gd name="connsiteX121" fmla="*/ 5059055 w 12192000"/>
              <a:gd name="connsiteY121" fmla="*/ 4108918 h 4267200"/>
              <a:gd name="connsiteX122" fmla="*/ 5290070 w 12192000"/>
              <a:gd name="connsiteY122" fmla="*/ 4263619 h 4267200"/>
              <a:gd name="connsiteX123" fmla="*/ 4834991 w 12192000"/>
              <a:gd name="connsiteY123" fmla="*/ 3830985 h 4267200"/>
              <a:gd name="connsiteX124" fmla="*/ 4440129 w 12192000"/>
              <a:gd name="connsiteY124" fmla="*/ 3448571 h 4267200"/>
              <a:gd name="connsiteX125" fmla="*/ 5425834 w 12192000"/>
              <a:gd name="connsiteY125" fmla="*/ 3162785 h 4267200"/>
              <a:gd name="connsiteX126" fmla="*/ 5401644 w 12192000"/>
              <a:gd name="connsiteY126" fmla="*/ 3617847 h 4267200"/>
              <a:gd name="connsiteX127" fmla="*/ 5467256 w 12192000"/>
              <a:gd name="connsiteY127" fmla="*/ 4175494 h 4267200"/>
              <a:gd name="connsiteX128" fmla="*/ 5448069 w 12192000"/>
              <a:gd name="connsiteY128" fmla="*/ 3567554 h 4267200"/>
              <a:gd name="connsiteX129" fmla="*/ 1318687 w 12192000"/>
              <a:gd name="connsiteY129" fmla="*/ 3113840 h 4267200"/>
              <a:gd name="connsiteX130" fmla="*/ 1066793 w 12192000"/>
              <a:gd name="connsiteY130" fmla="*/ 3212171 h 4267200"/>
              <a:gd name="connsiteX131" fmla="*/ 993319 w 12192000"/>
              <a:gd name="connsiteY131" fmla="*/ 3247648 h 4267200"/>
              <a:gd name="connsiteX132" fmla="*/ 853081 w 12192000"/>
              <a:gd name="connsiteY132" fmla="*/ 3312410 h 4267200"/>
              <a:gd name="connsiteX133" fmla="*/ 805957 w 12192000"/>
              <a:gd name="connsiteY133" fmla="*/ 3330443 h 4267200"/>
              <a:gd name="connsiteX134" fmla="*/ 1318687 w 12192000"/>
              <a:gd name="connsiteY134" fmla="*/ 3113840 h 4267200"/>
              <a:gd name="connsiteX135" fmla="*/ 5453702 w 12192000"/>
              <a:gd name="connsiteY135" fmla="*/ 3090882 h 4267200"/>
              <a:gd name="connsiteX136" fmla="*/ 5480135 w 12192000"/>
              <a:gd name="connsiteY136" fmla="*/ 3565802 h 4267200"/>
              <a:gd name="connsiteX137" fmla="*/ 5499023 w 12192000"/>
              <a:gd name="connsiteY137" fmla="*/ 4166310 h 4267200"/>
              <a:gd name="connsiteX138" fmla="*/ 5547022 w 12192000"/>
              <a:gd name="connsiteY138" fmla="*/ 3607838 h 4267200"/>
              <a:gd name="connsiteX139" fmla="*/ 5515964 w 12192000"/>
              <a:gd name="connsiteY139" fmla="*/ 3378541 h 4267200"/>
              <a:gd name="connsiteX140" fmla="*/ 5453702 w 12192000"/>
              <a:gd name="connsiteY140" fmla="*/ 3090882 h 4267200"/>
              <a:gd name="connsiteX141" fmla="*/ 9790480 w 12192000"/>
              <a:gd name="connsiteY141" fmla="*/ 3078533 h 4267200"/>
              <a:gd name="connsiteX142" fmla="*/ 9763295 w 12192000"/>
              <a:gd name="connsiteY142" fmla="*/ 3245370 h 4267200"/>
              <a:gd name="connsiteX143" fmla="*/ 9736458 w 12192000"/>
              <a:gd name="connsiteY143" fmla="*/ 3758413 h 4267200"/>
              <a:gd name="connsiteX144" fmla="*/ 9763499 w 12192000"/>
              <a:gd name="connsiteY144" fmla="*/ 3528057 h 4267200"/>
              <a:gd name="connsiteX145" fmla="*/ 9793906 w 12192000"/>
              <a:gd name="connsiteY145" fmla="*/ 3231157 h 4267200"/>
              <a:gd name="connsiteX146" fmla="*/ 9791874 w 12192000"/>
              <a:gd name="connsiteY146" fmla="*/ 3142788 h 4267200"/>
              <a:gd name="connsiteX147" fmla="*/ 9790480 w 12192000"/>
              <a:gd name="connsiteY147" fmla="*/ 3078533 h 4267200"/>
              <a:gd name="connsiteX148" fmla="*/ 1238695 w 12192000"/>
              <a:gd name="connsiteY148" fmla="*/ 3076820 h 4267200"/>
              <a:gd name="connsiteX149" fmla="*/ 716371 w 12192000"/>
              <a:gd name="connsiteY149" fmla="*/ 3293249 h 4267200"/>
              <a:gd name="connsiteX150" fmla="*/ 579522 w 12192000"/>
              <a:gd name="connsiteY150" fmla="*/ 3371759 h 4267200"/>
              <a:gd name="connsiteX151" fmla="*/ 600288 w 12192000"/>
              <a:gd name="connsiteY151" fmla="*/ 3365555 h 4267200"/>
              <a:gd name="connsiteX152" fmla="*/ 840692 w 12192000"/>
              <a:gd name="connsiteY152" fmla="*/ 3284921 h 4267200"/>
              <a:gd name="connsiteX153" fmla="*/ 979248 w 12192000"/>
              <a:gd name="connsiteY153" fmla="*/ 3221003 h 4267200"/>
              <a:gd name="connsiteX154" fmla="*/ 1053282 w 12192000"/>
              <a:gd name="connsiteY154" fmla="*/ 3185247 h 4267200"/>
              <a:gd name="connsiteX155" fmla="*/ 1320603 w 12192000"/>
              <a:gd name="connsiteY155" fmla="*/ 3081281 h 4267200"/>
              <a:gd name="connsiteX156" fmla="*/ 1238695 w 12192000"/>
              <a:gd name="connsiteY156" fmla="*/ 3076820 h 4267200"/>
              <a:gd name="connsiteX157" fmla="*/ 5425627 w 12192000"/>
              <a:gd name="connsiteY157" fmla="*/ 2954192 h 4267200"/>
              <a:gd name="connsiteX158" fmla="*/ 5470770 w 12192000"/>
              <a:gd name="connsiteY158" fmla="*/ 3005435 h 4267200"/>
              <a:gd name="connsiteX159" fmla="*/ 5567647 w 12192000"/>
              <a:gd name="connsiteY159" fmla="*/ 4190286 h 4267200"/>
              <a:gd name="connsiteX160" fmla="*/ 5545854 w 12192000"/>
              <a:gd name="connsiteY160" fmla="*/ 4267200 h 4267200"/>
              <a:gd name="connsiteX161" fmla="*/ 5391871 w 12192000"/>
              <a:gd name="connsiteY161" fmla="*/ 4267200 h 4267200"/>
              <a:gd name="connsiteX162" fmla="*/ 5318171 w 12192000"/>
              <a:gd name="connsiteY162" fmla="*/ 4175818 h 4267200"/>
              <a:gd name="connsiteX163" fmla="*/ 4943646 w 12192000"/>
              <a:gd name="connsiteY163" fmla="*/ 3822916 h 4267200"/>
              <a:gd name="connsiteX164" fmla="*/ 4594837 w 12192000"/>
              <a:gd name="connsiteY164" fmla="*/ 3532274 h 4267200"/>
              <a:gd name="connsiteX165" fmla="*/ 4441737 w 12192000"/>
              <a:gd name="connsiteY165" fmla="*/ 3399734 h 4267200"/>
              <a:gd name="connsiteX166" fmla="*/ 4431236 w 12192000"/>
              <a:gd name="connsiteY166" fmla="*/ 3400954 h 4267200"/>
              <a:gd name="connsiteX167" fmla="*/ 4557150 w 12192000"/>
              <a:gd name="connsiteY167" fmla="*/ 3510023 h 4267200"/>
              <a:gd name="connsiteX168" fmla="*/ 4856936 w 12192000"/>
              <a:gd name="connsiteY168" fmla="*/ 3809146 h 4267200"/>
              <a:gd name="connsiteX169" fmla="*/ 5111996 w 12192000"/>
              <a:gd name="connsiteY169" fmla="*/ 4065759 h 4267200"/>
              <a:gd name="connsiteX170" fmla="*/ 5246890 w 12192000"/>
              <a:gd name="connsiteY170" fmla="*/ 4187633 h 4267200"/>
              <a:gd name="connsiteX171" fmla="*/ 5347266 w 12192000"/>
              <a:gd name="connsiteY171" fmla="*/ 4267200 h 4267200"/>
              <a:gd name="connsiteX172" fmla="*/ 5164092 w 12192000"/>
              <a:gd name="connsiteY172" fmla="*/ 4267200 h 4267200"/>
              <a:gd name="connsiteX173" fmla="*/ 5108945 w 12192000"/>
              <a:gd name="connsiteY173" fmla="*/ 4232176 h 4267200"/>
              <a:gd name="connsiteX174" fmla="*/ 4294126 w 12192000"/>
              <a:gd name="connsiteY174" fmla="*/ 3303048 h 4267200"/>
              <a:gd name="connsiteX175" fmla="*/ 4305321 w 12192000"/>
              <a:gd name="connsiteY175" fmla="*/ 3256953 h 4267200"/>
              <a:gd name="connsiteX176" fmla="*/ 4949299 w 12192000"/>
              <a:gd name="connsiteY176" fmla="*/ 3766336 h 4267200"/>
              <a:gd name="connsiteX177" fmla="*/ 5291452 w 12192000"/>
              <a:gd name="connsiteY177" fmla="*/ 4076801 h 4267200"/>
              <a:gd name="connsiteX178" fmla="*/ 5434998 w 12192000"/>
              <a:gd name="connsiteY178" fmla="*/ 4254100 h 4267200"/>
              <a:gd name="connsiteX179" fmla="*/ 5351015 w 12192000"/>
              <a:gd name="connsiteY179" fmla="*/ 3760989 h 4267200"/>
              <a:gd name="connsiteX180" fmla="*/ 5413780 w 12192000"/>
              <a:gd name="connsiteY180" fmla="*/ 2966265 h 4267200"/>
              <a:gd name="connsiteX181" fmla="*/ 5425627 w 12192000"/>
              <a:gd name="connsiteY181" fmla="*/ 2954192 h 4267200"/>
              <a:gd name="connsiteX182" fmla="*/ 8380397 w 12192000"/>
              <a:gd name="connsiteY182" fmla="*/ 2896659 h 4267200"/>
              <a:gd name="connsiteX183" fmla="*/ 8634801 w 12192000"/>
              <a:gd name="connsiteY183" fmla="*/ 3304169 h 4267200"/>
              <a:gd name="connsiteX184" fmla="*/ 8971448 w 12192000"/>
              <a:gd name="connsiteY184" fmla="*/ 3675946 h 4267200"/>
              <a:gd name="connsiteX185" fmla="*/ 8820691 w 12192000"/>
              <a:gd name="connsiteY185" fmla="*/ 3486482 h 4267200"/>
              <a:gd name="connsiteX186" fmla="*/ 8807612 w 12192000"/>
              <a:gd name="connsiteY186" fmla="*/ 3467256 h 4267200"/>
              <a:gd name="connsiteX187" fmla="*/ 8556796 w 12192000"/>
              <a:gd name="connsiteY187" fmla="*/ 3116474 h 4267200"/>
              <a:gd name="connsiteX188" fmla="*/ 8427018 w 12192000"/>
              <a:gd name="connsiteY188" fmla="*/ 2948853 h 4267200"/>
              <a:gd name="connsiteX189" fmla="*/ 8380397 w 12192000"/>
              <a:gd name="connsiteY189" fmla="*/ 2896659 h 4267200"/>
              <a:gd name="connsiteX190" fmla="*/ 9831020 w 12192000"/>
              <a:gd name="connsiteY190" fmla="*/ 2871730 h 4267200"/>
              <a:gd name="connsiteX191" fmla="*/ 9827707 w 12192000"/>
              <a:gd name="connsiteY191" fmla="*/ 2915231 h 4267200"/>
              <a:gd name="connsiteX192" fmla="*/ 9820699 w 12192000"/>
              <a:gd name="connsiteY192" fmla="*/ 3051540 h 4267200"/>
              <a:gd name="connsiteX193" fmla="*/ 9822525 w 12192000"/>
              <a:gd name="connsiteY193" fmla="*/ 3140814 h 4267200"/>
              <a:gd name="connsiteX194" fmla="*/ 9824704 w 12192000"/>
              <a:gd name="connsiteY194" fmla="*/ 3230628 h 4267200"/>
              <a:gd name="connsiteX195" fmla="*/ 9793821 w 12192000"/>
              <a:gd name="connsiteY195" fmla="*/ 3531652 h 4267200"/>
              <a:gd name="connsiteX196" fmla="*/ 9767436 w 12192000"/>
              <a:gd name="connsiteY196" fmla="*/ 3750864 h 4267200"/>
              <a:gd name="connsiteX197" fmla="*/ 9814477 w 12192000"/>
              <a:gd name="connsiteY197" fmla="*/ 3662531 h 4267200"/>
              <a:gd name="connsiteX198" fmla="*/ 9831020 w 12192000"/>
              <a:gd name="connsiteY198" fmla="*/ 2871730 h 4267200"/>
              <a:gd name="connsiteX199" fmla="*/ 8380521 w 12192000"/>
              <a:gd name="connsiteY199" fmla="*/ 2850596 h 4267200"/>
              <a:gd name="connsiteX200" fmla="*/ 8451446 w 12192000"/>
              <a:gd name="connsiteY200" fmla="*/ 2928627 h 4267200"/>
              <a:gd name="connsiteX201" fmla="*/ 8582269 w 12192000"/>
              <a:gd name="connsiteY201" fmla="*/ 3097880 h 4267200"/>
              <a:gd name="connsiteX202" fmla="*/ 8833783 w 12192000"/>
              <a:gd name="connsiteY202" fmla="*/ 3449753 h 4267200"/>
              <a:gd name="connsiteX203" fmla="*/ 8846863 w 12192000"/>
              <a:gd name="connsiteY203" fmla="*/ 3468981 h 4267200"/>
              <a:gd name="connsiteX204" fmla="*/ 8960046 w 12192000"/>
              <a:gd name="connsiteY204" fmla="*/ 3620389 h 4267200"/>
              <a:gd name="connsiteX205" fmla="*/ 8380521 w 12192000"/>
              <a:gd name="connsiteY205" fmla="*/ 2850596 h 4267200"/>
              <a:gd name="connsiteX206" fmla="*/ 9854151 w 12192000"/>
              <a:gd name="connsiteY206" fmla="*/ 2642862 h 4267200"/>
              <a:gd name="connsiteX207" fmla="*/ 9871341 w 12192000"/>
              <a:gd name="connsiteY207" fmla="*/ 2659697 h 4267200"/>
              <a:gd name="connsiteX208" fmla="*/ 9966678 w 12192000"/>
              <a:gd name="connsiteY208" fmla="*/ 3423399 h 4267200"/>
              <a:gd name="connsiteX209" fmla="*/ 9880832 w 12192000"/>
              <a:gd name="connsiteY209" fmla="*/ 3700562 h 4267200"/>
              <a:gd name="connsiteX210" fmla="*/ 9896024 w 12192000"/>
              <a:gd name="connsiteY210" fmla="*/ 4178295 h 4267200"/>
              <a:gd name="connsiteX211" fmla="*/ 10028060 w 12192000"/>
              <a:gd name="connsiteY211" fmla="*/ 4267200 h 4267200"/>
              <a:gd name="connsiteX212" fmla="*/ 9651813 w 12192000"/>
              <a:gd name="connsiteY212" fmla="*/ 4267200 h 4267200"/>
              <a:gd name="connsiteX213" fmla="*/ 9814527 w 12192000"/>
              <a:gd name="connsiteY213" fmla="*/ 4248048 h 4267200"/>
              <a:gd name="connsiteX214" fmla="*/ 9615182 w 12192000"/>
              <a:gd name="connsiteY214" fmla="*/ 4220499 h 4267200"/>
              <a:gd name="connsiteX215" fmla="*/ 9465210 w 12192000"/>
              <a:gd name="connsiteY215" fmla="*/ 4242240 h 4267200"/>
              <a:gd name="connsiteX216" fmla="*/ 9387108 w 12192000"/>
              <a:gd name="connsiteY216" fmla="*/ 4267200 h 4267200"/>
              <a:gd name="connsiteX217" fmla="*/ 9268441 w 12192000"/>
              <a:gd name="connsiteY217" fmla="*/ 4267200 h 4267200"/>
              <a:gd name="connsiteX218" fmla="*/ 9307676 w 12192000"/>
              <a:gd name="connsiteY218" fmla="*/ 4251276 h 4267200"/>
              <a:gd name="connsiteX219" fmla="*/ 9761570 w 12192000"/>
              <a:gd name="connsiteY219" fmla="*/ 4182283 h 4267200"/>
              <a:gd name="connsiteX220" fmla="*/ 9368237 w 12192000"/>
              <a:gd name="connsiteY220" fmla="*/ 3949470 h 4267200"/>
              <a:gd name="connsiteX221" fmla="*/ 9354614 w 12192000"/>
              <a:gd name="connsiteY221" fmla="*/ 3951288 h 4267200"/>
              <a:gd name="connsiteX222" fmla="*/ 8364351 w 12192000"/>
              <a:gd name="connsiteY222" fmla="*/ 4159267 h 4267200"/>
              <a:gd name="connsiteX223" fmla="*/ 8386567 w 12192000"/>
              <a:gd name="connsiteY223" fmla="*/ 4119760 h 4267200"/>
              <a:gd name="connsiteX224" fmla="*/ 9231713 w 12192000"/>
              <a:gd name="connsiteY224" fmla="*/ 3873539 h 4267200"/>
              <a:gd name="connsiteX225" fmla="*/ 9023301 w 12192000"/>
              <a:gd name="connsiteY225" fmla="*/ 3763109 h 4267200"/>
              <a:gd name="connsiteX226" fmla="*/ 9010556 w 12192000"/>
              <a:gd name="connsiteY226" fmla="*/ 3758998 h 4267200"/>
              <a:gd name="connsiteX227" fmla="*/ 8604324 w 12192000"/>
              <a:gd name="connsiteY227" fmla="*/ 3417171 h 4267200"/>
              <a:gd name="connsiteX228" fmla="*/ 8218577 w 12192000"/>
              <a:gd name="connsiteY228" fmla="*/ 2770227 h 4267200"/>
              <a:gd name="connsiteX229" fmla="*/ 8222774 w 12192000"/>
              <a:gd name="connsiteY229" fmla="*/ 2749954 h 4267200"/>
              <a:gd name="connsiteX230" fmla="*/ 8297623 w 12192000"/>
              <a:gd name="connsiteY230" fmla="*/ 2731935 h 4267200"/>
              <a:gd name="connsiteX231" fmla="*/ 9090618 w 12192000"/>
              <a:gd name="connsiteY231" fmla="*/ 3716225 h 4267200"/>
              <a:gd name="connsiteX232" fmla="*/ 9762441 w 12192000"/>
              <a:gd name="connsiteY232" fmla="*/ 4093587 h 4267200"/>
              <a:gd name="connsiteX233" fmla="*/ 9717826 w 12192000"/>
              <a:gd name="connsiteY233" fmla="*/ 3916719 h 4267200"/>
              <a:gd name="connsiteX234" fmla="*/ 9713123 w 12192000"/>
              <a:gd name="connsiteY234" fmla="*/ 3916663 h 4267200"/>
              <a:gd name="connsiteX235" fmla="*/ 9175594 w 12192000"/>
              <a:gd name="connsiteY235" fmla="*/ 3326950 h 4267200"/>
              <a:gd name="connsiteX236" fmla="*/ 9253941 w 12192000"/>
              <a:gd name="connsiteY236" fmla="*/ 3287566 h 4267200"/>
              <a:gd name="connsiteX237" fmla="*/ 9625671 w 12192000"/>
              <a:gd name="connsiteY237" fmla="*/ 3639960 h 4267200"/>
              <a:gd name="connsiteX238" fmla="*/ 9656881 w 12192000"/>
              <a:gd name="connsiteY238" fmla="*/ 3333361 h 4267200"/>
              <a:gd name="connsiteX239" fmla="*/ 9782066 w 12192000"/>
              <a:gd name="connsiteY239" fmla="*/ 2680771 h 4267200"/>
              <a:gd name="connsiteX240" fmla="*/ 9854151 w 12192000"/>
              <a:gd name="connsiteY240" fmla="*/ 2642862 h 4267200"/>
              <a:gd name="connsiteX241" fmla="*/ 11114299 w 12192000"/>
              <a:gd name="connsiteY241" fmla="*/ 2390555 h 4267200"/>
              <a:gd name="connsiteX242" fmla="*/ 11113373 w 12192000"/>
              <a:gd name="connsiteY242" fmla="*/ 2392739 h 4267200"/>
              <a:gd name="connsiteX243" fmla="*/ 11117197 w 12192000"/>
              <a:gd name="connsiteY243" fmla="*/ 2394358 h 4267200"/>
              <a:gd name="connsiteX244" fmla="*/ 11114299 w 12192000"/>
              <a:gd name="connsiteY244" fmla="*/ 2390555 h 4267200"/>
              <a:gd name="connsiteX245" fmla="*/ 10506276 w 12192000"/>
              <a:gd name="connsiteY245" fmla="*/ 2118977 h 4267200"/>
              <a:gd name="connsiteX246" fmla="*/ 10431542 w 12192000"/>
              <a:gd name="connsiteY246" fmla="*/ 2525128 h 4267200"/>
              <a:gd name="connsiteX247" fmla="*/ 10391375 w 12192000"/>
              <a:gd name="connsiteY247" fmla="*/ 2667145 h 4267200"/>
              <a:gd name="connsiteX248" fmla="*/ 10355047 w 12192000"/>
              <a:gd name="connsiteY248" fmla="*/ 2832031 h 4267200"/>
              <a:gd name="connsiteX249" fmla="*/ 10336080 w 12192000"/>
              <a:gd name="connsiteY249" fmla="*/ 2927011 h 4267200"/>
              <a:gd name="connsiteX250" fmla="*/ 10389394 w 12192000"/>
              <a:gd name="connsiteY250" fmla="*/ 2782834 h 4267200"/>
              <a:gd name="connsiteX251" fmla="*/ 10506276 w 12192000"/>
              <a:gd name="connsiteY251" fmla="*/ 2118977 h 4267200"/>
              <a:gd name="connsiteX252" fmla="*/ 11538179 w 12192000"/>
              <a:gd name="connsiteY252" fmla="*/ 2090376 h 4267200"/>
              <a:gd name="connsiteX253" fmla="*/ 11577479 w 12192000"/>
              <a:gd name="connsiteY253" fmla="*/ 2228695 h 4267200"/>
              <a:gd name="connsiteX254" fmla="*/ 11586754 w 12192000"/>
              <a:gd name="connsiteY254" fmla="*/ 2266098 h 4267200"/>
              <a:gd name="connsiteX255" fmla="*/ 11609011 w 12192000"/>
              <a:gd name="connsiteY255" fmla="*/ 2353427 h 4267200"/>
              <a:gd name="connsiteX256" fmla="*/ 11761579 w 12192000"/>
              <a:gd name="connsiteY256" fmla="*/ 2703223 h 4267200"/>
              <a:gd name="connsiteX257" fmla="*/ 11877711 w 12192000"/>
              <a:gd name="connsiteY257" fmla="*/ 2947465 h 4267200"/>
              <a:gd name="connsiteX258" fmla="*/ 11538179 w 12192000"/>
              <a:gd name="connsiteY258" fmla="*/ 2090376 h 4267200"/>
              <a:gd name="connsiteX259" fmla="*/ 6604735 w 12192000"/>
              <a:gd name="connsiteY259" fmla="*/ 2041381 h 4267200"/>
              <a:gd name="connsiteX260" fmla="*/ 7204487 w 12192000"/>
              <a:gd name="connsiteY260" fmla="*/ 2742112 h 4267200"/>
              <a:gd name="connsiteX261" fmla="*/ 7131592 w 12192000"/>
              <a:gd name="connsiteY261" fmla="*/ 2672096 h 4267200"/>
              <a:gd name="connsiteX262" fmla="*/ 6996344 w 12192000"/>
              <a:gd name="connsiteY262" fmla="*/ 2518310 h 4267200"/>
              <a:gd name="connsiteX263" fmla="*/ 6735495 w 12192000"/>
              <a:gd name="connsiteY263" fmla="*/ 2196890 h 4267200"/>
              <a:gd name="connsiteX264" fmla="*/ 6721901 w 12192000"/>
              <a:gd name="connsiteY264" fmla="*/ 2179274 h 4267200"/>
              <a:gd name="connsiteX265" fmla="*/ 6604735 w 12192000"/>
              <a:gd name="connsiteY265" fmla="*/ 2041381 h 4267200"/>
              <a:gd name="connsiteX266" fmla="*/ 11488421 w 12192000"/>
              <a:gd name="connsiteY266" fmla="*/ 2034549 h 4267200"/>
              <a:gd name="connsiteX267" fmla="*/ 11840356 w 12192000"/>
              <a:gd name="connsiteY267" fmla="*/ 2932293 h 4267200"/>
              <a:gd name="connsiteX268" fmla="*/ 11736331 w 12192000"/>
              <a:gd name="connsiteY268" fmla="*/ 2715710 h 4267200"/>
              <a:gd name="connsiteX269" fmla="*/ 11581560 w 12192000"/>
              <a:gd name="connsiteY269" fmla="*/ 2360474 h 4267200"/>
              <a:gd name="connsiteX270" fmla="*/ 11558442 w 12192000"/>
              <a:gd name="connsiteY270" fmla="*/ 2272139 h 4267200"/>
              <a:gd name="connsiteX271" fmla="*/ 11549169 w 12192000"/>
              <a:gd name="connsiteY271" fmla="*/ 2234734 h 4267200"/>
              <a:gd name="connsiteX272" fmla="*/ 11488421 w 12192000"/>
              <a:gd name="connsiteY272" fmla="*/ 2034549 h 4267200"/>
              <a:gd name="connsiteX273" fmla="*/ 10468916 w 12192000"/>
              <a:gd name="connsiteY273" fmla="*/ 2032338 h 4267200"/>
              <a:gd name="connsiteX274" fmla="*/ 10421480 w 12192000"/>
              <a:gd name="connsiteY274" fmla="*/ 2185446 h 4267200"/>
              <a:gd name="connsiteX275" fmla="*/ 10351264 w 12192000"/>
              <a:gd name="connsiteY275" fmla="*/ 2591574 h 4267200"/>
              <a:gd name="connsiteX276" fmla="*/ 10294485 w 12192000"/>
              <a:gd name="connsiteY276" fmla="*/ 2991809 h 4267200"/>
              <a:gd name="connsiteX277" fmla="*/ 10327850 w 12192000"/>
              <a:gd name="connsiteY277" fmla="*/ 2826310 h 4267200"/>
              <a:gd name="connsiteX278" fmla="*/ 10364099 w 12192000"/>
              <a:gd name="connsiteY278" fmla="*/ 2660098 h 4267200"/>
              <a:gd name="connsiteX279" fmla="*/ 10404725 w 12192000"/>
              <a:gd name="connsiteY279" fmla="*/ 2516991 h 4267200"/>
              <a:gd name="connsiteX280" fmla="*/ 10478071 w 12192000"/>
              <a:gd name="connsiteY280" fmla="*/ 2114122 h 4267200"/>
              <a:gd name="connsiteX281" fmla="*/ 10468916 w 12192000"/>
              <a:gd name="connsiteY281" fmla="*/ 2032338 h 4267200"/>
              <a:gd name="connsiteX282" fmla="*/ 10573132 w 12192000"/>
              <a:gd name="connsiteY282" fmla="*/ 1991479 h 4267200"/>
              <a:gd name="connsiteX283" fmla="*/ 11066880 w 12192000"/>
              <a:gd name="connsiteY283" fmla="*/ 2371770 h 4267200"/>
              <a:gd name="connsiteX284" fmla="*/ 10573132 w 12192000"/>
              <a:gd name="connsiteY284" fmla="*/ 1991479 h 4267200"/>
              <a:gd name="connsiteX285" fmla="*/ 6591670 w 12192000"/>
              <a:gd name="connsiteY285" fmla="*/ 1988277 h 4267200"/>
              <a:gd name="connsiteX286" fmla="*/ 6747349 w 12192000"/>
              <a:gd name="connsiteY286" fmla="*/ 2160069 h 4267200"/>
              <a:gd name="connsiteX287" fmla="*/ 6760943 w 12192000"/>
              <a:gd name="connsiteY287" fmla="*/ 2177686 h 4267200"/>
              <a:gd name="connsiteX288" fmla="*/ 7021065 w 12192000"/>
              <a:gd name="connsiteY288" fmla="*/ 2498102 h 4267200"/>
              <a:gd name="connsiteX289" fmla="*/ 7155223 w 12192000"/>
              <a:gd name="connsiteY289" fmla="*/ 2650386 h 4267200"/>
              <a:gd name="connsiteX290" fmla="*/ 7203167 w 12192000"/>
              <a:gd name="connsiteY290" fmla="*/ 2697288 h 4267200"/>
              <a:gd name="connsiteX291" fmla="*/ 6937703 w 12192000"/>
              <a:gd name="connsiteY291" fmla="*/ 2321981 h 4267200"/>
              <a:gd name="connsiteX292" fmla="*/ 6591670 w 12192000"/>
              <a:gd name="connsiteY292" fmla="*/ 1988277 h 4267200"/>
              <a:gd name="connsiteX293" fmla="*/ 5798671 w 12192000"/>
              <a:gd name="connsiteY293" fmla="*/ 1981601 h 4267200"/>
              <a:gd name="connsiteX294" fmla="*/ 5754709 w 12192000"/>
              <a:gd name="connsiteY294" fmla="*/ 2071454 h 4267200"/>
              <a:gd name="connsiteX295" fmla="*/ 5763044 w 12192000"/>
              <a:gd name="connsiteY295" fmla="*/ 2842206 h 4267200"/>
              <a:gd name="connsiteX296" fmla="*/ 5764974 w 12192000"/>
              <a:gd name="connsiteY296" fmla="*/ 2799609 h 4267200"/>
              <a:gd name="connsiteX297" fmla="*/ 5767665 w 12192000"/>
              <a:gd name="connsiteY297" fmla="*/ 2666409 h 4267200"/>
              <a:gd name="connsiteX298" fmla="*/ 5763055 w 12192000"/>
              <a:gd name="connsiteY298" fmla="*/ 2579705 h 4267200"/>
              <a:gd name="connsiteX299" fmla="*/ 5758079 w 12192000"/>
              <a:gd name="connsiteY299" fmla="*/ 2492508 h 4267200"/>
              <a:gd name="connsiteX300" fmla="*/ 5779325 w 12192000"/>
              <a:gd name="connsiteY300" fmla="*/ 2197069 h 4267200"/>
              <a:gd name="connsiteX301" fmla="*/ 5798671 w 12192000"/>
              <a:gd name="connsiteY301" fmla="*/ 1981601 h 4267200"/>
              <a:gd name="connsiteX302" fmla="*/ 5829202 w 12192000"/>
              <a:gd name="connsiteY302" fmla="*/ 1971679 h 4267200"/>
              <a:gd name="connsiteX303" fmla="*/ 5809558 w 12192000"/>
              <a:gd name="connsiteY303" fmla="*/ 2198043 h 4267200"/>
              <a:gd name="connsiteX304" fmla="*/ 5788653 w 12192000"/>
              <a:gd name="connsiteY304" fmla="*/ 2489430 h 4267200"/>
              <a:gd name="connsiteX305" fmla="*/ 5793439 w 12192000"/>
              <a:gd name="connsiteY305" fmla="*/ 2575235 h 4267200"/>
              <a:gd name="connsiteX306" fmla="*/ 5796837 w 12192000"/>
              <a:gd name="connsiteY306" fmla="*/ 2637633 h 4267200"/>
              <a:gd name="connsiteX307" fmla="*/ 5818614 w 12192000"/>
              <a:gd name="connsiteY307" fmla="*/ 2473055 h 4267200"/>
              <a:gd name="connsiteX308" fmla="*/ 5829202 w 12192000"/>
              <a:gd name="connsiteY308" fmla="*/ 1971679 h 4267200"/>
              <a:gd name="connsiteX309" fmla="*/ 10578769 w 12192000"/>
              <a:gd name="connsiteY309" fmla="*/ 1962963 h 4267200"/>
              <a:gd name="connsiteX310" fmla="*/ 11073823 w 12192000"/>
              <a:gd name="connsiteY310" fmla="*/ 2338658 h 4267200"/>
              <a:gd name="connsiteX311" fmla="*/ 10578769 w 12192000"/>
              <a:gd name="connsiteY311" fmla="*/ 1962963 h 4267200"/>
              <a:gd name="connsiteX312" fmla="*/ 5911389 w 12192000"/>
              <a:gd name="connsiteY312" fmla="*/ 1898371 h 4267200"/>
              <a:gd name="connsiteX313" fmla="*/ 6237627 w 12192000"/>
              <a:gd name="connsiteY313" fmla="*/ 2231921 h 4267200"/>
              <a:gd name="connsiteX314" fmla="*/ 5911389 w 12192000"/>
              <a:gd name="connsiteY314" fmla="*/ 1898371 h 4267200"/>
              <a:gd name="connsiteX315" fmla="*/ 6944437 w 12192000"/>
              <a:gd name="connsiteY315" fmla="*/ 1575402 h 4267200"/>
              <a:gd name="connsiteX316" fmla="*/ 6304730 w 12192000"/>
              <a:gd name="connsiteY316" fmla="*/ 1766654 h 4267200"/>
              <a:gd name="connsiteX317" fmla="*/ 6944437 w 12192000"/>
              <a:gd name="connsiteY317" fmla="*/ 1575402 h 4267200"/>
              <a:gd name="connsiteX318" fmla="*/ 7019523 w 12192000"/>
              <a:gd name="connsiteY318" fmla="*/ 1519450 h 4267200"/>
              <a:gd name="connsiteX319" fmla="*/ 6298091 w 12192000"/>
              <a:gd name="connsiteY319" fmla="*/ 1737122 h 4267200"/>
              <a:gd name="connsiteX320" fmla="*/ 7019523 w 12192000"/>
              <a:gd name="connsiteY320" fmla="*/ 1519450 h 4267200"/>
              <a:gd name="connsiteX321" fmla="*/ 2399523 w 12192000"/>
              <a:gd name="connsiteY321" fmla="*/ 1428234 h 4267200"/>
              <a:gd name="connsiteX322" fmla="*/ 2224982 w 12192000"/>
              <a:gd name="connsiteY322" fmla="*/ 1826201 h 4267200"/>
              <a:gd name="connsiteX323" fmla="*/ 2096099 w 12192000"/>
              <a:gd name="connsiteY323" fmla="*/ 2345900 h 4267200"/>
              <a:gd name="connsiteX324" fmla="*/ 2283317 w 12192000"/>
              <a:gd name="connsiteY324" fmla="*/ 1796925 h 4267200"/>
              <a:gd name="connsiteX325" fmla="*/ 2448558 w 12192000"/>
              <a:gd name="connsiteY325" fmla="*/ 1373435 h 4267200"/>
              <a:gd name="connsiteX326" fmla="*/ 2312521 w 12192000"/>
              <a:gd name="connsiteY326" fmla="*/ 1806140 h 4267200"/>
              <a:gd name="connsiteX327" fmla="*/ 2127533 w 12192000"/>
              <a:gd name="connsiteY327" fmla="*/ 2348380 h 4267200"/>
              <a:gd name="connsiteX328" fmla="*/ 2358080 w 12192000"/>
              <a:gd name="connsiteY328" fmla="*/ 1866134 h 4267200"/>
              <a:gd name="connsiteX329" fmla="*/ 2407436 w 12192000"/>
              <a:gd name="connsiteY329" fmla="*/ 1651070 h 4267200"/>
              <a:gd name="connsiteX330" fmla="*/ 2448558 w 12192000"/>
              <a:gd name="connsiteY330" fmla="*/ 1373435 h 4267200"/>
              <a:gd name="connsiteX331" fmla="*/ 278707 w 12192000"/>
              <a:gd name="connsiteY331" fmla="*/ 1352270 h 4267200"/>
              <a:gd name="connsiteX332" fmla="*/ 321570 w 12192000"/>
              <a:gd name="connsiteY332" fmla="*/ 1861610 h 4267200"/>
              <a:gd name="connsiteX333" fmla="*/ 294281 w 12192000"/>
              <a:gd name="connsiteY333" fmla="*/ 1440658 h 4267200"/>
              <a:gd name="connsiteX334" fmla="*/ 1423821 w 12192000"/>
              <a:gd name="connsiteY334" fmla="*/ 1351958 h 4267200"/>
              <a:gd name="connsiteX335" fmla="*/ 1638521 w 12192000"/>
              <a:gd name="connsiteY335" fmla="*/ 1908470 h 4267200"/>
              <a:gd name="connsiteX336" fmla="*/ 1754199 w 12192000"/>
              <a:gd name="connsiteY336" fmla="*/ 2149284 h 4267200"/>
              <a:gd name="connsiteX337" fmla="*/ 1908359 w 12192000"/>
              <a:gd name="connsiteY337" fmla="*/ 2364988 h 4267200"/>
              <a:gd name="connsiteX338" fmla="*/ 1647661 w 12192000"/>
              <a:gd name="connsiteY338" fmla="*/ 1825945 h 4267200"/>
              <a:gd name="connsiteX339" fmla="*/ 1423821 w 12192000"/>
              <a:gd name="connsiteY339" fmla="*/ 1351958 h 4267200"/>
              <a:gd name="connsiteX340" fmla="*/ 9518298 w 12192000"/>
              <a:gd name="connsiteY340" fmla="*/ 1338235 h 4267200"/>
              <a:gd name="connsiteX341" fmla="*/ 9838009 w 12192000"/>
              <a:gd name="connsiteY341" fmla="*/ 2272553 h 4267200"/>
              <a:gd name="connsiteX342" fmla="*/ 9805906 w 12192000"/>
              <a:gd name="connsiteY342" fmla="*/ 2159819 h 4267200"/>
              <a:gd name="connsiteX343" fmla="*/ 9801623 w 12192000"/>
              <a:gd name="connsiteY343" fmla="*/ 2142555 h 4267200"/>
              <a:gd name="connsiteX344" fmla="*/ 9628671 w 12192000"/>
              <a:gd name="connsiteY344" fmla="*/ 1617375 h 4267200"/>
              <a:gd name="connsiteX345" fmla="*/ 9598299 w 12192000"/>
              <a:gd name="connsiteY345" fmla="*/ 1544643 h 4267200"/>
              <a:gd name="connsiteX346" fmla="*/ 9518298 w 12192000"/>
              <a:gd name="connsiteY346" fmla="*/ 1338235 h 4267200"/>
              <a:gd name="connsiteX347" fmla="*/ 1431890 w 12192000"/>
              <a:gd name="connsiteY347" fmla="*/ 1306475 h 4267200"/>
              <a:gd name="connsiteX348" fmla="*/ 1507597 w 12192000"/>
              <a:gd name="connsiteY348" fmla="*/ 1446132 h 4267200"/>
              <a:gd name="connsiteX349" fmla="*/ 1674586 w 12192000"/>
              <a:gd name="connsiteY349" fmla="*/ 1813832 h 4267200"/>
              <a:gd name="connsiteX350" fmla="*/ 1815950 w 12192000"/>
              <a:gd name="connsiteY350" fmla="*/ 2128564 h 4267200"/>
              <a:gd name="connsiteX351" fmla="*/ 1984242 w 12192000"/>
              <a:gd name="connsiteY351" fmla="*/ 2430829 h 4267200"/>
              <a:gd name="connsiteX352" fmla="*/ 2014023 w 12192000"/>
              <a:gd name="connsiteY352" fmla="*/ 2450995 h 4267200"/>
              <a:gd name="connsiteX353" fmla="*/ 1747337 w 12192000"/>
              <a:gd name="connsiteY353" fmla="*/ 1855264 h 4267200"/>
              <a:gd name="connsiteX354" fmla="*/ 1533749 w 12192000"/>
              <a:gd name="connsiteY354" fmla="*/ 1478656 h 4267200"/>
              <a:gd name="connsiteX355" fmla="*/ 1431890 w 12192000"/>
              <a:gd name="connsiteY355" fmla="*/ 1306475 h 4267200"/>
              <a:gd name="connsiteX356" fmla="*/ 5052692 w 12192000"/>
              <a:gd name="connsiteY356" fmla="*/ 1292994 h 4267200"/>
              <a:gd name="connsiteX357" fmla="*/ 5200661 w 12192000"/>
              <a:gd name="connsiteY357" fmla="*/ 1635186 h 4267200"/>
              <a:gd name="connsiteX358" fmla="*/ 5297138 w 12192000"/>
              <a:gd name="connsiteY358" fmla="*/ 1906351 h 4267200"/>
              <a:gd name="connsiteX359" fmla="*/ 5052692 w 12192000"/>
              <a:gd name="connsiteY359" fmla="*/ 1292994 h 4267200"/>
              <a:gd name="connsiteX360" fmla="*/ 9528078 w 12192000"/>
              <a:gd name="connsiteY360" fmla="*/ 1278636 h 4267200"/>
              <a:gd name="connsiteX361" fmla="*/ 9623946 w 12192000"/>
              <a:gd name="connsiteY361" fmla="*/ 1534260 h 4267200"/>
              <a:gd name="connsiteX362" fmla="*/ 9654858 w 12192000"/>
              <a:gd name="connsiteY362" fmla="*/ 1607218 h 4267200"/>
              <a:gd name="connsiteX363" fmla="*/ 9826304 w 12192000"/>
              <a:gd name="connsiteY363" fmla="*/ 2125320 h 4267200"/>
              <a:gd name="connsiteX364" fmla="*/ 9701198 w 12192000"/>
              <a:gd name="connsiteY364" fmla="*/ 1646797 h 4267200"/>
              <a:gd name="connsiteX365" fmla="*/ 9528078 w 12192000"/>
              <a:gd name="connsiteY365" fmla="*/ 1278636 h 4267200"/>
              <a:gd name="connsiteX366" fmla="*/ 5009948 w 12192000"/>
              <a:gd name="connsiteY366" fmla="*/ 1273619 h 4267200"/>
              <a:gd name="connsiteX367" fmla="*/ 5121777 w 12192000"/>
              <a:gd name="connsiteY367" fmla="*/ 1654213 h 4267200"/>
              <a:gd name="connsiteX368" fmla="*/ 5293545 w 12192000"/>
              <a:gd name="connsiteY368" fmla="*/ 2072247 h 4267200"/>
              <a:gd name="connsiteX369" fmla="*/ 5294042 w 12192000"/>
              <a:gd name="connsiteY369" fmla="*/ 2065019 h 4267200"/>
              <a:gd name="connsiteX370" fmla="*/ 5171936 w 12192000"/>
              <a:gd name="connsiteY370" fmla="*/ 1647613 h 4267200"/>
              <a:gd name="connsiteX371" fmla="*/ 5009948 w 12192000"/>
              <a:gd name="connsiteY371" fmla="*/ 1273619 h 4267200"/>
              <a:gd name="connsiteX372" fmla="*/ 655236 w 12192000"/>
              <a:gd name="connsiteY372" fmla="*/ 1268632 h 4267200"/>
              <a:gd name="connsiteX373" fmla="*/ 839521 w 12192000"/>
              <a:gd name="connsiteY373" fmla="*/ 1685315 h 4267200"/>
              <a:gd name="connsiteX374" fmla="*/ 1109416 w 12192000"/>
              <a:gd name="connsiteY374" fmla="*/ 2061663 h 4267200"/>
              <a:gd name="connsiteX375" fmla="*/ 1298300 w 12192000"/>
              <a:gd name="connsiteY375" fmla="*/ 2247742 h 4267200"/>
              <a:gd name="connsiteX376" fmla="*/ 1125871 w 12192000"/>
              <a:gd name="connsiteY376" fmla="*/ 1989513 h 4267200"/>
              <a:gd name="connsiteX377" fmla="*/ 981574 w 12192000"/>
              <a:gd name="connsiteY377" fmla="*/ 1783157 h 4267200"/>
              <a:gd name="connsiteX378" fmla="*/ 922198 w 12192000"/>
              <a:gd name="connsiteY378" fmla="*/ 1677437 h 4267200"/>
              <a:gd name="connsiteX379" fmla="*/ 869293 w 12192000"/>
              <a:gd name="connsiteY379" fmla="*/ 1583214 h 4267200"/>
              <a:gd name="connsiteX380" fmla="*/ 751431 w 12192000"/>
              <a:gd name="connsiteY380" fmla="*/ 1405731 h 4267200"/>
              <a:gd name="connsiteX381" fmla="*/ 6516292 w 12192000"/>
              <a:gd name="connsiteY381" fmla="*/ 1263064 h 4267200"/>
              <a:gd name="connsiteX382" fmla="*/ 5736320 w 12192000"/>
              <a:gd name="connsiteY382" fmla="*/ 1501803 h 4267200"/>
              <a:gd name="connsiteX383" fmla="*/ 6516292 w 12192000"/>
              <a:gd name="connsiteY383" fmla="*/ 1263064 h 4267200"/>
              <a:gd name="connsiteX384" fmla="*/ 291466 w 12192000"/>
              <a:gd name="connsiteY384" fmla="*/ 1250369 h 4267200"/>
              <a:gd name="connsiteX385" fmla="*/ 323180 w 12192000"/>
              <a:gd name="connsiteY385" fmla="*/ 1435283 h 4267200"/>
              <a:gd name="connsiteX386" fmla="*/ 349381 w 12192000"/>
              <a:gd name="connsiteY386" fmla="*/ 1875041 h 4267200"/>
              <a:gd name="connsiteX387" fmla="*/ 374363 w 12192000"/>
              <a:gd name="connsiteY387" fmla="*/ 1506494 h 4267200"/>
              <a:gd name="connsiteX388" fmla="*/ 302168 w 12192000"/>
              <a:gd name="connsiteY388" fmla="*/ 1274495 h 4267200"/>
              <a:gd name="connsiteX389" fmla="*/ 291466 w 12192000"/>
              <a:gd name="connsiteY389" fmla="*/ 1250369 h 4267200"/>
              <a:gd name="connsiteX390" fmla="*/ 678222 w 12192000"/>
              <a:gd name="connsiteY390" fmla="*/ 1248670 h 4267200"/>
              <a:gd name="connsiteX391" fmla="*/ 775536 w 12192000"/>
              <a:gd name="connsiteY391" fmla="*/ 1388015 h 4267200"/>
              <a:gd name="connsiteX392" fmla="*/ 894529 w 12192000"/>
              <a:gd name="connsiteY392" fmla="*/ 1567739 h 4267200"/>
              <a:gd name="connsiteX393" fmla="*/ 948000 w 12192000"/>
              <a:gd name="connsiteY393" fmla="*/ 1663088 h 4267200"/>
              <a:gd name="connsiteX394" fmla="*/ 1006812 w 12192000"/>
              <a:gd name="connsiteY394" fmla="*/ 1767683 h 4267200"/>
              <a:gd name="connsiteX395" fmla="*/ 1149133 w 12192000"/>
              <a:gd name="connsiteY395" fmla="*/ 1971513 h 4267200"/>
              <a:gd name="connsiteX396" fmla="*/ 1333952 w 12192000"/>
              <a:gd name="connsiteY396" fmla="*/ 2251620 h 4267200"/>
              <a:gd name="connsiteX397" fmla="*/ 1337329 w 12192000"/>
              <a:gd name="connsiteY397" fmla="*/ 2258350 h 4267200"/>
              <a:gd name="connsiteX398" fmla="*/ 1014726 w 12192000"/>
              <a:gd name="connsiteY398" fmla="*/ 1615556 h 4267200"/>
              <a:gd name="connsiteX399" fmla="*/ 678222 w 12192000"/>
              <a:gd name="connsiteY399" fmla="*/ 1248670 h 4267200"/>
              <a:gd name="connsiteX400" fmla="*/ 9441752 w 12192000"/>
              <a:gd name="connsiteY400" fmla="*/ 1245311 h 4267200"/>
              <a:gd name="connsiteX401" fmla="*/ 9278979 w 12192000"/>
              <a:gd name="connsiteY401" fmla="*/ 1406236 h 4267200"/>
              <a:gd name="connsiteX402" fmla="*/ 9235540 w 12192000"/>
              <a:gd name="connsiteY402" fmla="*/ 1546869 h 4267200"/>
              <a:gd name="connsiteX403" fmla="*/ 9264074 w 12192000"/>
              <a:gd name="connsiteY403" fmla="*/ 1557016 h 4267200"/>
              <a:gd name="connsiteX404" fmla="*/ 9441752 w 12192000"/>
              <a:gd name="connsiteY404" fmla="*/ 1245311 h 4267200"/>
              <a:gd name="connsiteX405" fmla="*/ 6691602 w 12192000"/>
              <a:gd name="connsiteY405" fmla="*/ 1140573 h 4267200"/>
              <a:gd name="connsiteX406" fmla="*/ 6571100 w 12192000"/>
              <a:gd name="connsiteY406" fmla="*/ 1183662 h 4267200"/>
              <a:gd name="connsiteX407" fmla="*/ 6241687 w 12192000"/>
              <a:gd name="connsiteY407" fmla="*/ 1257600 h 4267200"/>
              <a:gd name="connsiteX408" fmla="*/ 5693009 w 12192000"/>
              <a:gd name="connsiteY408" fmla="*/ 1478256 h 4267200"/>
              <a:gd name="connsiteX409" fmla="*/ 6548420 w 12192000"/>
              <a:gd name="connsiteY409" fmla="*/ 1214599 h 4267200"/>
              <a:gd name="connsiteX410" fmla="*/ 6605473 w 12192000"/>
              <a:gd name="connsiteY410" fmla="*/ 1184686 h 4267200"/>
              <a:gd name="connsiteX411" fmla="*/ 6691602 w 12192000"/>
              <a:gd name="connsiteY411" fmla="*/ 1140573 h 4267200"/>
              <a:gd name="connsiteX412" fmla="*/ 4002475 w 12192000"/>
              <a:gd name="connsiteY412" fmla="*/ 1037802 h 4267200"/>
              <a:gd name="connsiteX413" fmla="*/ 4000324 w 12192000"/>
              <a:gd name="connsiteY413" fmla="*/ 1039362 h 4267200"/>
              <a:gd name="connsiteX414" fmla="*/ 4002862 w 12192000"/>
              <a:gd name="connsiteY414" fmla="*/ 1042866 h 4267200"/>
              <a:gd name="connsiteX415" fmla="*/ 4002475 w 12192000"/>
              <a:gd name="connsiteY415" fmla="*/ 1037802 h 4267200"/>
              <a:gd name="connsiteX416" fmla="*/ 506322 w 12192000"/>
              <a:gd name="connsiteY416" fmla="*/ 1020997 h 4267200"/>
              <a:gd name="connsiteX417" fmla="*/ 533068 w 12192000"/>
              <a:gd name="connsiteY417" fmla="*/ 1029409 h 4267200"/>
              <a:gd name="connsiteX418" fmla="*/ 1232525 w 12192000"/>
              <a:gd name="connsiteY418" fmla="*/ 1804675 h 4267200"/>
              <a:gd name="connsiteX419" fmla="*/ 1388858 w 12192000"/>
              <a:gd name="connsiteY419" fmla="*/ 2368011 h 4267200"/>
              <a:gd name="connsiteX420" fmla="*/ 1384098 w 12192000"/>
              <a:gd name="connsiteY420" fmla="*/ 2378125 h 4267200"/>
              <a:gd name="connsiteX421" fmla="*/ 1425393 w 12192000"/>
              <a:gd name="connsiteY421" fmla="*/ 2589124 h 4267200"/>
              <a:gd name="connsiteX422" fmla="*/ 1424001 w 12192000"/>
              <a:gd name="connsiteY422" fmla="*/ 2597541 h 4267200"/>
              <a:gd name="connsiteX423" fmla="*/ 2152729 w 12192000"/>
              <a:gd name="connsiteY423" fmla="*/ 2864487 h 4267200"/>
              <a:gd name="connsiteX424" fmla="*/ 2020609 w 12192000"/>
              <a:gd name="connsiteY424" fmla="*/ 2539671 h 4267200"/>
              <a:gd name="connsiteX425" fmla="*/ 2018920 w 12192000"/>
              <a:gd name="connsiteY425" fmla="*/ 2536309 h 4267200"/>
              <a:gd name="connsiteX426" fmla="*/ 1342441 w 12192000"/>
              <a:gd name="connsiteY426" fmla="*/ 1173017 h 4267200"/>
              <a:gd name="connsiteX427" fmla="*/ 1367925 w 12192000"/>
              <a:gd name="connsiteY427" fmla="*/ 1135648 h 4267200"/>
              <a:gd name="connsiteX428" fmla="*/ 1771401 w 12192000"/>
              <a:gd name="connsiteY428" fmla="*/ 1806673 h 4267200"/>
              <a:gd name="connsiteX429" fmla="*/ 1972385 w 12192000"/>
              <a:gd name="connsiteY429" fmla="*/ 2198735 h 4267200"/>
              <a:gd name="connsiteX430" fmla="*/ 2040892 w 12192000"/>
              <a:gd name="connsiteY430" fmla="*/ 2405205 h 4267200"/>
              <a:gd name="connsiteX431" fmla="*/ 2131689 w 12192000"/>
              <a:gd name="connsiteY431" fmla="*/ 1936926 h 4267200"/>
              <a:gd name="connsiteX432" fmla="*/ 2454820 w 12192000"/>
              <a:gd name="connsiteY432" fmla="*/ 1248808 h 4267200"/>
              <a:gd name="connsiteX433" fmla="*/ 2492512 w 12192000"/>
              <a:gd name="connsiteY433" fmla="*/ 1302920 h 4267200"/>
              <a:gd name="connsiteX434" fmla="*/ 2081216 w 12192000"/>
              <a:gd name="connsiteY434" fmla="*/ 2527513 h 4267200"/>
              <a:gd name="connsiteX435" fmla="*/ 2081211 w 12192000"/>
              <a:gd name="connsiteY435" fmla="*/ 2528916 h 4267200"/>
              <a:gd name="connsiteX436" fmla="*/ 2199067 w 12192000"/>
              <a:gd name="connsiteY436" fmla="*/ 2884061 h 4267200"/>
              <a:gd name="connsiteX437" fmla="*/ 3192586 w 12192000"/>
              <a:gd name="connsiteY437" fmla="*/ 3411496 h 4267200"/>
              <a:gd name="connsiteX438" fmla="*/ 3182620 w 12192000"/>
              <a:gd name="connsiteY438" fmla="*/ 3483279 h 4267200"/>
              <a:gd name="connsiteX439" fmla="*/ 2435119 w 12192000"/>
              <a:gd name="connsiteY439" fmla="*/ 3080173 h 4267200"/>
              <a:gd name="connsiteX440" fmla="*/ 2410152 w 12192000"/>
              <a:gd name="connsiteY440" fmla="*/ 3063751 h 4267200"/>
              <a:gd name="connsiteX441" fmla="*/ 2408099 w 12192000"/>
              <a:gd name="connsiteY441" fmla="*/ 3064403 h 4267200"/>
              <a:gd name="connsiteX442" fmla="*/ 2407218 w 12192000"/>
              <a:gd name="connsiteY442" fmla="*/ 3070324 h 4267200"/>
              <a:gd name="connsiteX443" fmla="*/ 2380138 w 12192000"/>
              <a:gd name="connsiteY443" fmla="*/ 3099341 h 4267200"/>
              <a:gd name="connsiteX444" fmla="*/ 1765923 w 12192000"/>
              <a:gd name="connsiteY444" fmla="*/ 3581043 h 4267200"/>
              <a:gd name="connsiteX445" fmla="*/ 1702258 w 12192000"/>
              <a:gd name="connsiteY445" fmla="*/ 3612286 h 4267200"/>
              <a:gd name="connsiteX446" fmla="*/ 1538370 w 12192000"/>
              <a:gd name="connsiteY446" fmla="*/ 3811804 h 4267200"/>
              <a:gd name="connsiteX447" fmla="*/ 1325720 w 12192000"/>
              <a:gd name="connsiteY447" fmla="*/ 4125411 h 4267200"/>
              <a:gd name="connsiteX448" fmla="*/ 1206279 w 12192000"/>
              <a:gd name="connsiteY448" fmla="*/ 4267200 h 4267200"/>
              <a:gd name="connsiteX449" fmla="*/ 1115040 w 12192000"/>
              <a:gd name="connsiteY449" fmla="*/ 4267200 h 4267200"/>
              <a:gd name="connsiteX450" fmla="*/ 1258195 w 12192000"/>
              <a:gd name="connsiteY450" fmla="*/ 4099624 h 4267200"/>
              <a:gd name="connsiteX451" fmla="*/ 1423113 w 12192000"/>
              <a:gd name="connsiteY451" fmla="*/ 3874565 h 4267200"/>
              <a:gd name="connsiteX452" fmla="*/ 1260565 w 12192000"/>
              <a:gd name="connsiteY452" fmla="*/ 4031982 h 4267200"/>
              <a:gd name="connsiteX453" fmla="*/ 1073327 w 12192000"/>
              <a:gd name="connsiteY453" fmla="*/ 4218727 h 4267200"/>
              <a:gd name="connsiteX454" fmla="*/ 1032294 w 12192000"/>
              <a:gd name="connsiteY454" fmla="*/ 4267200 h 4267200"/>
              <a:gd name="connsiteX455" fmla="*/ 993830 w 12192000"/>
              <a:gd name="connsiteY455" fmla="*/ 4267200 h 4267200"/>
              <a:gd name="connsiteX456" fmla="*/ 1051860 w 12192000"/>
              <a:gd name="connsiteY456" fmla="*/ 4198693 h 4267200"/>
              <a:gd name="connsiteX457" fmla="*/ 1240607 w 12192000"/>
              <a:gd name="connsiteY457" fmla="*/ 4010401 h 4267200"/>
              <a:gd name="connsiteX458" fmla="*/ 1310106 w 12192000"/>
              <a:gd name="connsiteY458" fmla="*/ 3943217 h 4267200"/>
              <a:gd name="connsiteX459" fmla="*/ 952103 w 12192000"/>
              <a:gd name="connsiteY459" fmla="*/ 4265972 h 4267200"/>
              <a:gd name="connsiteX460" fmla="*/ 951207 w 12192000"/>
              <a:gd name="connsiteY460" fmla="*/ 4267200 h 4267200"/>
              <a:gd name="connsiteX461" fmla="*/ 862760 w 12192000"/>
              <a:gd name="connsiteY461" fmla="*/ 4267200 h 4267200"/>
              <a:gd name="connsiteX462" fmla="*/ 909145 w 12192000"/>
              <a:gd name="connsiteY462" fmla="*/ 4199225 h 4267200"/>
              <a:gd name="connsiteX463" fmla="*/ 1214067 w 12192000"/>
              <a:gd name="connsiteY463" fmla="*/ 3908561 h 4267200"/>
              <a:gd name="connsiteX464" fmla="*/ 640967 w 12192000"/>
              <a:gd name="connsiteY464" fmla="*/ 4105601 h 4267200"/>
              <a:gd name="connsiteX465" fmla="*/ 372807 w 12192000"/>
              <a:gd name="connsiteY465" fmla="*/ 4243651 h 4267200"/>
              <a:gd name="connsiteX466" fmla="*/ 332830 w 12192000"/>
              <a:gd name="connsiteY466" fmla="*/ 4267200 h 4267200"/>
              <a:gd name="connsiteX467" fmla="*/ 168301 w 12192000"/>
              <a:gd name="connsiteY467" fmla="*/ 4267200 h 4267200"/>
              <a:gd name="connsiteX468" fmla="*/ 278002 w 12192000"/>
              <a:gd name="connsiteY468" fmla="*/ 4201399 h 4267200"/>
              <a:gd name="connsiteX469" fmla="*/ 527241 w 12192000"/>
              <a:gd name="connsiteY469" fmla="*/ 4065078 h 4267200"/>
              <a:gd name="connsiteX470" fmla="*/ 1510397 w 12192000"/>
              <a:gd name="connsiteY470" fmla="*/ 3684705 h 4267200"/>
              <a:gd name="connsiteX471" fmla="*/ 1146550 w 12192000"/>
              <a:gd name="connsiteY471" fmla="*/ 3802012 h 4267200"/>
              <a:gd name="connsiteX472" fmla="*/ 698834 w 12192000"/>
              <a:gd name="connsiteY472" fmla="*/ 3952272 h 4267200"/>
              <a:gd name="connsiteX473" fmla="*/ 192528 w 12192000"/>
              <a:gd name="connsiteY473" fmla="*/ 4236299 h 4267200"/>
              <a:gd name="connsiteX474" fmla="*/ 148586 w 12192000"/>
              <a:gd name="connsiteY474" fmla="*/ 4267200 h 4267200"/>
              <a:gd name="connsiteX475" fmla="*/ 98116 w 12192000"/>
              <a:gd name="connsiteY475" fmla="*/ 4267200 h 4267200"/>
              <a:gd name="connsiteX476" fmla="*/ 169669 w 12192000"/>
              <a:gd name="connsiteY476" fmla="*/ 4216852 h 4267200"/>
              <a:gd name="connsiteX477" fmla="*/ 687572 w 12192000"/>
              <a:gd name="connsiteY477" fmla="*/ 3925629 h 4267200"/>
              <a:gd name="connsiteX478" fmla="*/ 1138365 w 12192000"/>
              <a:gd name="connsiteY478" fmla="*/ 3774515 h 4267200"/>
              <a:gd name="connsiteX479" fmla="*/ 1505579 w 12192000"/>
              <a:gd name="connsiteY479" fmla="*/ 3655526 h 4267200"/>
              <a:gd name="connsiteX480" fmla="*/ 1313114 w 12192000"/>
              <a:gd name="connsiteY480" fmla="*/ 3655216 h 4267200"/>
              <a:gd name="connsiteX481" fmla="*/ 1109304 w 12192000"/>
              <a:gd name="connsiteY481" fmla="*/ 3669030 h 4267200"/>
              <a:gd name="connsiteX482" fmla="*/ 258951 w 12192000"/>
              <a:gd name="connsiteY482" fmla="*/ 4111994 h 4267200"/>
              <a:gd name="connsiteX483" fmla="*/ 80807 w 12192000"/>
              <a:gd name="connsiteY483" fmla="*/ 4267200 h 4267200"/>
              <a:gd name="connsiteX484" fmla="*/ 0 w 12192000"/>
              <a:gd name="connsiteY484" fmla="*/ 4267200 h 4267200"/>
              <a:gd name="connsiteX485" fmla="*/ 0 w 12192000"/>
              <a:gd name="connsiteY485" fmla="*/ 4233763 h 4267200"/>
              <a:gd name="connsiteX486" fmla="*/ 36881 w 12192000"/>
              <a:gd name="connsiteY486" fmla="*/ 4200118 h 4267200"/>
              <a:gd name="connsiteX487" fmla="*/ 910534 w 12192000"/>
              <a:gd name="connsiteY487" fmla="*/ 3629753 h 4267200"/>
              <a:gd name="connsiteX488" fmla="*/ 1578717 w 12192000"/>
              <a:gd name="connsiteY488" fmla="*/ 3575982 h 4267200"/>
              <a:gd name="connsiteX489" fmla="*/ 2338780 w 12192000"/>
              <a:gd name="connsiteY489" fmla="*/ 3033725 h 4267200"/>
              <a:gd name="connsiteX490" fmla="*/ 1807991 w 12192000"/>
              <a:gd name="connsiteY490" fmla="*/ 2807184 h 4267200"/>
              <a:gd name="connsiteX491" fmla="*/ 1416358 w 12192000"/>
              <a:gd name="connsiteY491" fmla="*/ 3112571 h 4267200"/>
              <a:gd name="connsiteX492" fmla="*/ 939066 w 12192000"/>
              <a:gd name="connsiteY492" fmla="*/ 3378798 h 4267200"/>
              <a:gd name="connsiteX493" fmla="*/ 115099 w 12192000"/>
              <a:gd name="connsiteY493" fmla="*/ 3607650 h 4267200"/>
              <a:gd name="connsiteX494" fmla="*/ 97284 w 12192000"/>
              <a:gd name="connsiteY494" fmla="*/ 3520393 h 4267200"/>
              <a:gd name="connsiteX495" fmla="*/ 922050 w 12192000"/>
              <a:gd name="connsiteY495" fmla="*/ 3074867 h 4267200"/>
              <a:gd name="connsiteX496" fmla="*/ 1405265 w 12192000"/>
              <a:gd name="connsiteY496" fmla="*/ 3016319 h 4267200"/>
              <a:gd name="connsiteX497" fmla="*/ 1407512 w 12192000"/>
              <a:gd name="connsiteY497" fmla="*/ 3018001 h 4267200"/>
              <a:gd name="connsiteX498" fmla="*/ 1726266 w 12192000"/>
              <a:gd name="connsiteY498" fmla="*/ 2777274 h 4267200"/>
              <a:gd name="connsiteX499" fmla="*/ 625390 w 12192000"/>
              <a:gd name="connsiteY499" fmla="*/ 2514541 h 4267200"/>
              <a:gd name="connsiteX500" fmla="*/ 619799 w 12192000"/>
              <a:gd name="connsiteY500" fmla="*/ 2527180 h 4267200"/>
              <a:gd name="connsiteX501" fmla="*/ 310030 w 12192000"/>
              <a:gd name="connsiteY501" fmla="*/ 2771818 h 4267200"/>
              <a:gd name="connsiteX502" fmla="*/ 173877 w 12192000"/>
              <a:gd name="connsiteY502" fmla="*/ 2937056 h 4267200"/>
              <a:gd name="connsiteX503" fmla="*/ 77889 w 12192000"/>
              <a:gd name="connsiteY503" fmla="*/ 3138440 h 4267200"/>
              <a:gd name="connsiteX504" fmla="*/ 0 w 12192000"/>
              <a:gd name="connsiteY504" fmla="*/ 3271395 h 4267200"/>
              <a:gd name="connsiteX505" fmla="*/ 0 w 12192000"/>
              <a:gd name="connsiteY505" fmla="*/ 3153002 h 4267200"/>
              <a:gd name="connsiteX506" fmla="*/ 2386 w 12192000"/>
              <a:gd name="connsiteY506" fmla="*/ 3149203 h 4267200"/>
              <a:gd name="connsiteX507" fmla="*/ 89753 w 12192000"/>
              <a:gd name="connsiteY507" fmla="*/ 2987702 h 4267200"/>
              <a:gd name="connsiteX508" fmla="*/ 76869 w 12192000"/>
              <a:gd name="connsiteY508" fmla="*/ 3005404 h 4267200"/>
              <a:gd name="connsiteX509" fmla="*/ 32049 w 12192000"/>
              <a:gd name="connsiteY509" fmla="*/ 3065814 h 4267200"/>
              <a:gd name="connsiteX510" fmla="*/ 0 w 12192000"/>
              <a:gd name="connsiteY510" fmla="*/ 3108744 h 4267200"/>
              <a:gd name="connsiteX511" fmla="*/ 0 w 12192000"/>
              <a:gd name="connsiteY511" fmla="*/ 3058059 h 4267200"/>
              <a:gd name="connsiteX512" fmla="*/ 7610 w 12192000"/>
              <a:gd name="connsiteY512" fmla="*/ 3047889 h 4267200"/>
              <a:gd name="connsiteX513" fmla="*/ 52419 w 12192000"/>
              <a:gd name="connsiteY513" fmla="*/ 2987479 h 4267200"/>
              <a:gd name="connsiteX514" fmla="*/ 59142 w 12192000"/>
              <a:gd name="connsiteY514" fmla="*/ 2978488 h 4267200"/>
              <a:gd name="connsiteX515" fmla="*/ 0 w 12192000"/>
              <a:gd name="connsiteY515" fmla="*/ 3015334 h 4267200"/>
              <a:gd name="connsiteX516" fmla="*/ 0 w 12192000"/>
              <a:gd name="connsiteY516" fmla="*/ 2914286 h 4267200"/>
              <a:gd name="connsiteX517" fmla="*/ 36383 w 12192000"/>
              <a:gd name="connsiteY517" fmla="*/ 2901128 h 4267200"/>
              <a:gd name="connsiteX518" fmla="*/ 156329 w 12192000"/>
              <a:gd name="connsiteY518" fmla="*/ 2840533 h 4267200"/>
              <a:gd name="connsiteX519" fmla="*/ 358355 w 12192000"/>
              <a:gd name="connsiteY519" fmla="*/ 2620471 h 4267200"/>
              <a:gd name="connsiteX520" fmla="*/ 510577 w 12192000"/>
              <a:gd name="connsiteY520" fmla="*/ 2501244 h 4267200"/>
              <a:gd name="connsiteX521" fmla="*/ 211967 w 12192000"/>
              <a:gd name="connsiteY521" fmla="*/ 2479171 h 4267200"/>
              <a:gd name="connsiteX522" fmla="*/ 0 w 12192000"/>
              <a:gd name="connsiteY522" fmla="*/ 2476398 h 4267200"/>
              <a:gd name="connsiteX523" fmla="*/ 0 w 12192000"/>
              <a:gd name="connsiteY523" fmla="*/ 2389189 h 4267200"/>
              <a:gd name="connsiteX524" fmla="*/ 103062 w 12192000"/>
              <a:gd name="connsiteY524" fmla="*/ 2389518 h 4267200"/>
              <a:gd name="connsiteX525" fmla="*/ 510734 w 12192000"/>
              <a:gd name="connsiteY525" fmla="*/ 2416201 h 4267200"/>
              <a:gd name="connsiteX526" fmla="*/ 279257 w 12192000"/>
              <a:gd name="connsiteY526" fmla="*/ 2092102 h 4267200"/>
              <a:gd name="connsiteX527" fmla="*/ 65265 w 12192000"/>
              <a:gd name="connsiteY527" fmla="*/ 2006049 h 4267200"/>
              <a:gd name="connsiteX528" fmla="*/ 0 w 12192000"/>
              <a:gd name="connsiteY528" fmla="*/ 1982532 h 4267200"/>
              <a:gd name="connsiteX529" fmla="*/ 0 w 12192000"/>
              <a:gd name="connsiteY529" fmla="*/ 1912789 h 4267200"/>
              <a:gd name="connsiteX530" fmla="*/ 97460 w 12192000"/>
              <a:gd name="connsiteY530" fmla="*/ 1953725 h 4267200"/>
              <a:gd name="connsiteX531" fmla="*/ 221272 w 12192000"/>
              <a:gd name="connsiteY531" fmla="*/ 1980766 h 4267200"/>
              <a:gd name="connsiteX532" fmla="*/ 116765 w 12192000"/>
              <a:gd name="connsiteY532" fmla="*/ 1911033 h 4267200"/>
              <a:gd name="connsiteX533" fmla="*/ 16405 w 12192000"/>
              <a:gd name="connsiteY533" fmla="*/ 1803412 h 4267200"/>
              <a:gd name="connsiteX534" fmla="*/ 0 w 12192000"/>
              <a:gd name="connsiteY534" fmla="*/ 1784777 h 4267200"/>
              <a:gd name="connsiteX535" fmla="*/ 0 w 12192000"/>
              <a:gd name="connsiteY535" fmla="*/ 1740082 h 4267200"/>
              <a:gd name="connsiteX536" fmla="*/ 39394 w 12192000"/>
              <a:gd name="connsiteY536" fmla="*/ 1784856 h 4267200"/>
              <a:gd name="connsiteX537" fmla="*/ 135813 w 12192000"/>
              <a:gd name="connsiteY537" fmla="*/ 1888838 h 4267200"/>
              <a:gd name="connsiteX538" fmla="*/ 242575 w 12192000"/>
              <a:gd name="connsiteY538" fmla="*/ 1958841 h 4267200"/>
              <a:gd name="connsiteX539" fmla="*/ 82197 w 12192000"/>
              <a:gd name="connsiteY539" fmla="*/ 1754826 h 4267200"/>
              <a:gd name="connsiteX540" fmla="*/ 0 w 12192000"/>
              <a:gd name="connsiteY540" fmla="*/ 1679650 h 4267200"/>
              <a:gd name="connsiteX541" fmla="*/ 0 w 12192000"/>
              <a:gd name="connsiteY541" fmla="*/ 1602463 h 4267200"/>
              <a:gd name="connsiteX542" fmla="*/ 84689 w 12192000"/>
              <a:gd name="connsiteY542" fmla="*/ 1677442 h 4267200"/>
              <a:gd name="connsiteX543" fmla="*/ 298437 w 12192000"/>
              <a:gd name="connsiteY543" fmla="*/ 1968019 h 4267200"/>
              <a:gd name="connsiteX544" fmla="*/ 227269 w 12192000"/>
              <a:gd name="connsiteY544" fmla="*/ 1114064 h 4267200"/>
              <a:gd name="connsiteX545" fmla="*/ 248003 w 12192000"/>
              <a:gd name="connsiteY545" fmla="*/ 1089613 h 4267200"/>
              <a:gd name="connsiteX546" fmla="*/ 427020 w 12192000"/>
              <a:gd name="connsiteY546" fmla="*/ 1619803 h 4267200"/>
              <a:gd name="connsiteX547" fmla="*/ 340345 w 12192000"/>
              <a:gd name="connsiteY547" fmla="*/ 2027739 h 4267200"/>
              <a:gd name="connsiteX548" fmla="*/ 360865 w 12192000"/>
              <a:gd name="connsiteY548" fmla="*/ 2044827 h 4267200"/>
              <a:gd name="connsiteX549" fmla="*/ 560414 w 12192000"/>
              <a:gd name="connsiteY549" fmla="*/ 2421457 h 4267200"/>
              <a:gd name="connsiteX550" fmla="*/ 1359703 w 12192000"/>
              <a:gd name="connsiteY550" fmla="*/ 2578554 h 4267200"/>
              <a:gd name="connsiteX551" fmla="*/ 1359422 w 12192000"/>
              <a:gd name="connsiteY551" fmla="*/ 2577994 h 4267200"/>
              <a:gd name="connsiteX552" fmla="*/ 828701 w 12192000"/>
              <a:gd name="connsiteY552" fmla="*/ 1839520 h 4267200"/>
              <a:gd name="connsiteX553" fmla="*/ 494427 w 12192000"/>
              <a:gd name="connsiteY553" fmla="*/ 1092333 h 4267200"/>
              <a:gd name="connsiteX554" fmla="*/ 506322 w 12192000"/>
              <a:gd name="connsiteY554" fmla="*/ 1020997 h 4267200"/>
              <a:gd name="connsiteX555" fmla="*/ 4570198 w 12192000"/>
              <a:gd name="connsiteY555" fmla="*/ 978081 h 4267200"/>
              <a:gd name="connsiteX556" fmla="*/ 4523691 w 12192000"/>
              <a:gd name="connsiteY556" fmla="*/ 1127776 h 4267200"/>
              <a:gd name="connsiteX557" fmla="*/ 4509875 w 12192000"/>
              <a:gd name="connsiteY557" fmla="*/ 1167552 h 4267200"/>
              <a:gd name="connsiteX558" fmla="*/ 4478168 w 12192000"/>
              <a:gd name="connsiteY558" fmla="*/ 1260735 h 4267200"/>
              <a:gd name="connsiteX559" fmla="*/ 4409309 w 12192000"/>
              <a:gd name="connsiteY559" fmla="*/ 1666996 h 4267200"/>
              <a:gd name="connsiteX560" fmla="*/ 4370031 w 12192000"/>
              <a:gd name="connsiteY560" fmla="*/ 1955666 h 4267200"/>
              <a:gd name="connsiteX561" fmla="*/ 4570198 w 12192000"/>
              <a:gd name="connsiteY561" fmla="*/ 978081 h 4267200"/>
              <a:gd name="connsiteX562" fmla="*/ 12149131 w 12192000"/>
              <a:gd name="connsiteY562" fmla="*/ 959050 h 4267200"/>
              <a:gd name="connsiteX563" fmla="*/ 12105664 w 12192000"/>
              <a:gd name="connsiteY563" fmla="*/ 1006960 h 4267200"/>
              <a:gd name="connsiteX564" fmla="*/ 11883102 w 12192000"/>
              <a:gd name="connsiteY564" fmla="*/ 1184424 h 4267200"/>
              <a:gd name="connsiteX565" fmla="*/ 11665174 w 12192000"/>
              <a:gd name="connsiteY565" fmla="*/ 1317493 h 4267200"/>
              <a:gd name="connsiteX566" fmla="*/ 11590337 w 12192000"/>
              <a:gd name="connsiteY566" fmla="*/ 1348256 h 4267200"/>
              <a:gd name="connsiteX567" fmla="*/ 11492588 w 12192000"/>
              <a:gd name="connsiteY567" fmla="*/ 1390573 h 4267200"/>
              <a:gd name="connsiteX568" fmla="*/ 11888865 w 12192000"/>
              <a:gd name="connsiteY568" fmla="*/ 1220988 h 4267200"/>
              <a:gd name="connsiteX569" fmla="*/ 12149131 w 12192000"/>
              <a:gd name="connsiteY569" fmla="*/ 959050 h 4267200"/>
              <a:gd name="connsiteX570" fmla="*/ 4557898 w 12192000"/>
              <a:gd name="connsiteY570" fmla="*/ 900011 h 4267200"/>
              <a:gd name="connsiteX571" fmla="*/ 4344840 w 12192000"/>
              <a:gd name="connsiteY571" fmla="*/ 1922038 h 4267200"/>
              <a:gd name="connsiteX572" fmla="*/ 4378710 w 12192000"/>
              <a:gd name="connsiteY572" fmla="*/ 1665516 h 4267200"/>
              <a:gd name="connsiteX573" fmla="*/ 4448798 w 12192000"/>
              <a:gd name="connsiteY573" fmla="*/ 1253024 h 4267200"/>
              <a:gd name="connsiteX574" fmla="*/ 4480315 w 12192000"/>
              <a:gd name="connsiteY574" fmla="*/ 1158454 h 4267200"/>
              <a:gd name="connsiteX575" fmla="*/ 4494133 w 12192000"/>
              <a:gd name="connsiteY575" fmla="*/ 1118676 h 4267200"/>
              <a:gd name="connsiteX576" fmla="*/ 4557898 w 12192000"/>
              <a:gd name="connsiteY576" fmla="*/ 900011 h 4267200"/>
              <a:gd name="connsiteX577" fmla="*/ 5870151 w 12192000"/>
              <a:gd name="connsiteY577" fmla="*/ 898890 h 4267200"/>
              <a:gd name="connsiteX578" fmla="*/ 5861335 w 12192000"/>
              <a:gd name="connsiteY578" fmla="*/ 899177 h 4267200"/>
              <a:gd name="connsiteX579" fmla="*/ 5843702 w 12192000"/>
              <a:gd name="connsiteY579" fmla="*/ 899748 h 4267200"/>
              <a:gd name="connsiteX580" fmla="*/ 5651107 w 12192000"/>
              <a:gd name="connsiteY580" fmla="*/ 920306 h 4267200"/>
              <a:gd name="connsiteX581" fmla="*/ 5459407 w 12192000"/>
              <a:gd name="connsiteY581" fmla="*/ 940975 h 4267200"/>
              <a:gd name="connsiteX582" fmla="*/ 5374846 w 12192000"/>
              <a:gd name="connsiteY582" fmla="*/ 941988 h 4267200"/>
              <a:gd name="connsiteX583" fmla="*/ 5256105 w 12192000"/>
              <a:gd name="connsiteY583" fmla="*/ 945632 h 4267200"/>
              <a:gd name="connsiteX584" fmla="*/ 5107071 w 12192000"/>
              <a:gd name="connsiteY584" fmla="*/ 969720 h 4267200"/>
              <a:gd name="connsiteX585" fmla="*/ 4998681 w 12192000"/>
              <a:gd name="connsiteY585" fmla="*/ 988771 h 4267200"/>
              <a:gd name="connsiteX586" fmla="*/ 5870151 w 12192000"/>
              <a:gd name="connsiteY586" fmla="*/ 898890 h 4267200"/>
              <a:gd name="connsiteX587" fmla="*/ 12190084 w 12192000"/>
              <a:gd name="connsiteY587" fmla="*/ 854709 h 4267200"/>
              <a:gd name="connsiteX588" fmla="*/ 12162947 w 12192000"/>
              <a:gd name="connsiteY588" fmla="*/ 879275 h 4267200"/>
              <a:gd name="connsiteX589" fmla="*/ 11721478 w 12192000"/>
              <a:gd name="connsiteY589" fmla="*/ 1216434 h 4267200"/>
              <a:gd name="connsiteX590" fmla="*/ 11680712 w 12192000"/>
              <a:gd name="connsiteY590" fmla="*/ 1239730 h 4267200"/>
              <a:gd name="connsiteX591" fmla="*/ 11505347 w 12192000"/>
              <a:gd name="connsiteY591" fmla="*/ 1352837 h 4267200"/>
              <a:gd name="connsiteX592" fmla="*/ 11580962 w 12192000"/>
              <a:gd name="connsiteY592" fmla="*/ 1321759 h 4267200"/>
              <a:gd name="connsiteX593" fmla="*/ 11654234 w 12192000"/>
              <a:gd name="connsiteY593" fmla="*/ 1291618 h 4267200"/>
              <a:gd name="connsiteX594" fmla="*/ 11867274 w 12192000"/>
              <a:gd name="connsiteY594" fmla="*/ 1160983 h 4267200"/>
              <a:gd name="connsiteX595" fmla="*/ 12086035 w 12192000"/>
              <a:gd name="connsiteY595" fmla="*/ 986418 h 4267200"/>
              <a:gd name="connsiteX596" fmla="*/ 12190084 w 12192000"/>
              <a:gd name="connsiteY596" fmla="*/ 854709 h 4267200"/>
              <a:gd name="connsiteX597" fmla="*/ 5504425 w 12192000"/>
              <a:gd name="connsiteY597" fmla="*/ 848067 h 4267200"/>
              <a:gd name="connsiteX598" fmla="*/ 4968849 w 12192000"/>
              <a:gd name="connsiteY598" fmla="*/ 962318 h 4267200"/>
              <a:gd name="connsiteX599" fmla="*/ 5104039 w 12192000"/>
              <a:gd name="connsiteY599" fmla="*/ 940634 h 4267200"/>
              <a:gd name="connsiteX600" fmla="*/ 5256311 w 12192000"/>
              <a:gd name="connsiteY600" fmla="*/ 916490 h 4267200"/>
              <a:gd name="connsiteX601" fmla="*/ 5377381 w 12192000"/>
              <a:gd name="connsiteY601" fmla="*/ 912671 h 4267200"/>
              <a:gd name="connsiteX602" fmla="*/ 5460148 w 12192000"/>
              <a:gd name="connsiteY602" fmla="*/ 911442 h 4267200"/>
              <a:gd name="connsiteX603" fmla="*/ 5648971 w 12192000"/>
              <a:gd name="connsiteY603" fmla="*/ 891331 h 4267200"/>
              <a:gd name="connsiteX604" fmla="*/ 5844807 w 12192000"/>
              <a:gd name="connsiteY604" fmla="*/ 870718 h 4267200"/>
              <a:gd name="connsiteX605" fmla="*/ 5862975 w 12192000"/>
              <a:gd name="connsiteY605" fmla="*/ 869756 h 4267200"/>
              <a:gd name="connsiteX606" fmla="*/ 5920887 w 12192000"/>
              <a:gd name="connsiteY606" fmla="*/ 865929 h 4267200"/>
              <a:gd name="connsiteX607" fmla="*/ 5504425 w 12192000"/>
              <a:gd name="connsiteY607" fmla="*/ 848067 h 4267200"/>
              <a:gd name="connsiteX608" fmla="*/ 8924104 w 12192000"/>
              <a:gd name="connsiteY608" fmla="*/ 777000 h 4267200"/>
              <a:gd name="connsiteX609" fmla="*/ 8921999 w 12192000"/>
              <a:gd name="connsiteY609" fmla="*/ 794136 h 4267200"/>
              <a:gd name="connsiteX610" fmla="*/ 8916066 w 12192000"/>
              <a:gd name="connsiteY610" fmla="*/ 843129 h 4267200"/>
              <a:gd name="connsiteX611" fmla="*/ 8909852 w 12192000"/>
              <a:gd name="connsiteY611" fmla="*/ 1005313 h 4267200"/>
              <a:gd name="connsiteX612" fmla="*/ 8936982 w 12192000"/>
              <a:gd name="connsiteY612" fmla="*/ 1614896 h 4267200"/>
              <a:gd name="connsiteX613" fmla="*/ 8939706 w 12192000"/>
              <a:gd name="connsiteY613" fmla="*/ 1632791 h 4267200"/>
              <a:gd name="connsiteX614" fmla="*/ 8946691 w 12192000"/>
              <a:gd name="connsiteY614" fmla="*/ 1680170 h 4267200"/>
              <a:gd name="connsiteX615" fmla="*/ 8947643 w 12192000"/>
              <a:gd name="connsiteY615" fmla="*/ 1649028 h 4267200"/>
              <a:gd name="connsiteX616" fmla="*/ 8931687 w 12192000"/>
              <a:gd name="connsiteY616" fmla="*/ 871628 h 4267200"/>
              <a:gd name="connsiteX617" fmla="*/ 8929804 w 12192000"/>
              <a:gd name="connsiteY617" fmla="*/ 850229 h 4267200"/>
              <a:gd name="connsiteX618" fmla="*/ 8924104 w 12192000"/>
              <a:gd name="connsiteY618" fmla="*/ 777000 h 4267200"/>
              <a:gd name="connsiteX619" fmla="*/ 8951219 w 12192000"/>
              <a:gd name="connsiteY619" fmla="*/ 764662 h 4267200"/>
              <a:gd name="connsiteX620" fmla="*/ 8957270 w 12192000"/>
              <a:gd name="connsiteY620" fmla="*/ 847698 h 4267200"/>
              <a:gd name="connsiteX621" fmla="*/ 8959153 w 12192000"/>
              <a:gd name="connsiteY621" fmla="*/ 869097 h 4267200"/>
              <a:gd name="connsiteX622" fmla="*/ 8976081 w 12192000"/>
              <a:gd name="connsiteY622" fmla="*/ 1619865 h 4267200"/>
              <a:gd name="connsiteX623" fmla="*/ 8951219 w 12192000"/>
              <a:gd name="connsiteY623" fmla="*/ 764662 h 4267200"/>
              <a:gd name="connsiteX624" fmla="*/ 8898081 w 12192000"/>
              <a:gd name="connsiteY624" fmla="*/ 630137 h 4267200"/>
              <a:gd name="connsiteX625" fmla="*/ 8910095 w 12192000"/>
              <a:gd name="connsiteY625" fmla="*/ 1626691 h 4267200"/>
              <a:gd name="connsiteX626" fmla="*/ 8908822 w 12192000"/>
              <a:gd name="connsiteY626" fmla="*/ 1619067 h 4267200"/>
              <a:gd name="connsiteX627" fmla="*/ 8881669 w 12192000"/>
              <a:gd name="connsiteY627" fmla="*/ 1004967 h 4267200"/>
              <a:gd name="connsiteX628" fmla="*/ 8888265 w 12192000"/>
              <a:gd name="connsiteY628" fmla="*/ 840369 h 4267200"/>
              <a:gd name="connsiteX629" fmla="*/ 8894429 w 12192000"/>
              <a:gd name="connsiteY629" fmla="*/ 790831 h 4267200"/>
              <a:gd name="connsiteX630" fmla="*/ 8898081 w 12192000"/>
              <a:gd name="connsiteY630" fmla="*/ 630137 h 4267200"/>
              <a:gd name="connsiteX631" fmla="*/ 11491396 w 12192000"/>
              <a:gd name="connsiteY631" fmla="*/ 623931 h 4267200"/>
              <a:gd name="connsiteX632" fmla="*/ 11413329 w 12192000"/>
              <a:gd name="connsiteY632" fmla="*/ 662344 h 4267200"/>
              <a:gd name="connsiteX633" fmla="*/ 10966547 w 12192000"/>
              <a:gd name="connsiteY633" fmla="*/ 818916 h 4267200"/>
              <a:gd name="connsiteX634" fmla="*/ 10498883 w 12192000"/>
              <a:gd name="connsiteY634" fmla="*/ 1111507 h 4267200"/>
              <a:gd name="connsiteX635" fmla="*/ 10671292 w 12192000"/>
              <a:gd name="connsiteY635" fmla="*/ 1035777 h 4267200"/>
              <a:gd name="connsiteX636" fmla="*/ 10685894 w 12192000"/>
              <a:gd name="connsiteY636" fmla="*/ 1027151 h 4267200"/>
              <a:gd name="connsiteX637" fmla="*/ 11104337 w 12192000"/>
              <a:gd name="connsiteY637" fmla="*/ 817377 h 4267200"/>
              <a:gd name="connsiteX638" fmla="*/ 11491396 w 12192000"/>
              <a:gd name="connsiteY638" fmla="*/ 623931 h 4267200"/>
              <a:gd name="connsiteX639" fmla="*/ 10779304 w 12192000"/>
              <a:gd name="connsiteY639" fmla="*/ 584486 h 4267200"/>
              <a:gd name="connsiteX640" fmla="*/ 10658378 w 12192000"/>
              <a:gd name="connsiteY640" fmla="*/ 772788 h 4267200"/>
              <a:gd name="connsiteX641" fmla="*/ 10475581 w 12192000"/>
              <a:gd name="connsiteY641" fmla="*/ 1070739 h 4267200"/>
              <a:gd name="connsiteX642" fmla="*/ 10735178 w 12192000"/>
              <a:gd name="connsiteY642" fmla="*/ 693281 h 4267200"/>
              <a:gd name="connsiteX643" fmla="*/ 10132488 w 12192000"/>
              <a:gd name="connsiteY643" fmla="*/ 518596 h 4267200"/>
              <a:gd name="connsiteX644" fmla="*/ 9879465 w 12192000"/>
              <a:gd name="connsiteY644" fmla="*/ 567273 h 4267200"/>
              <a:gd name="connsiteX645" fmla="*/ 9364243 w 12192000"/>
              <a:gd name="connsiteY645" fmla="*/ 809468 h 4267200"/>
              <a:gd name="connsiteX646" fmla="*/ 9366655 w 12192000"/>
              <a:gd name="connsiteY646" fmla="*/ 809848 h 4267200"/>
              <a:gd name="connsiteX647" fmla="*/ 9914233 w 12192000"/>
              <a:gd name="connsiteY647" fmla="*/ 596159 h 4267200"/>
              <a:gd name="connsiteX648" fmla="*/ 10264524 w 12192000"/>
              <a:gd name="connsiteY648" fmla="*/ 501747 h 4267200"/>
              <a:gd name="connsiteX649" fmla="*/ 9922837 w 12192000"/>
              <a:gd name="connsiteY649" fmla="*/ 622979 h 4267200"/>
              <a:gd name="connsiteX650" fmla="*/ 9416908 w 12192000"/>
              <a:gd name="connsiteY650" fmla="*/ 818889 h 4267200"/>
              <a:gd name="connsiteX651" fmla="*/ 9418234 w 12192000"/>
              <a:gd name="connsiteY651" fmla="*/ 818810 h 4267200"/>
              <a:gd name="connsiteX652" fmla="*/ 10264524 w 12192000"/>
              <a:gd name="connsiteY652" fmla="*/ 501747 h 4267200"/>
              <a:gd name="connsiteX653" fmla="*/ 10802699 w 12192000"/>
              <a:gd name="connsiteY653" fmla="*/ 488163 h 4267200"/>
              <a:gd name="connsiteX654" fmla="*/ 10618739 w 12192000"/>
              <a:gd name="connsiteY654" fmla="*/ 734118 h 4267200"/>
              <a:gd name="connsiteX655" fmla="*/ 10604580 w 12192000"/>
              <a:gd name="connsiteY655" fmla="*/ 753877 h 4267200"/>
              <a:gd name="connsiteX656" fmla="*/ 10529643 w 12192000"/>
              <a:gd name="connsiteY656" fmla="*/ 867004 h 4267200"/>
              <a:gd name="connsiteX657" fmla="*/ 10462194 w 12192000"/>
              <a:gd name="connsiteY657" fmla="*/ 1035452 h 4267200"/>
              <a:gd name="connsiteX658" fmla="*/ 10635117 w 12192000"/>
              <a:gd name="connsiteY658" fmla="*/ 757788 h 4267200"/>
              <a:gd name="connsiteX659" fmla="*/ 10802699 w 12192000"/>
              <a:gd name="connsiteY659" fmla="*/ 488163 h 4267200"/>
              <a:gd name="connsiteX660" fmla="*/ 10359107 w 12192000"/>
              <a:gd name="connsiteY660" fmla="*/ 485136 h 4267200"/>
              <a:gd name="connsiteX661" fmla="*/ 9515108 w 12192000"/>
              <a:gd name="connsiteY661" fmla="*/ 825701 h 4267200"/>
              <a:gd name="connsiteX662" fmla="*/ 10359107 w 12192000"/>
              <a:gd name="connsiteY662" fmla="*/ 485136 h 4267200"/>
              <a:gd name="connsiteX663" fmla="*/ 11886089 w 12192000"/>
              <a:gd name="connsiteY663" fmla="*/ 483936 h 4267200"/>
              <a:gd name="connsiteX664" fmla="*/ 11622890 w 12192000"/>
              <a:gd name="connsiteY664" fmla="*/ 661575 h 4267200"/>
              <a:gd name="connsiteX665" fmla="*/ 11038640 w 12192000"/>
              <a:gd name="connsiteY665" fmla="*/ 996875 h 4267200"/>
              <a:gd name="connsiteX666" fmla="*/ 10561310 w 12192000"/>
              <a:gd name="connsiteY666" fmla="*/ 1145020 h 4267200"/>
              <a:gd name="connsiteX667" fmla="*/ 10675127 w 12192000"/>
              <a:gd name="connsiteY667" fmla="*/ 1163586 h 4267200"/>
              <a:gd name="connsiteX668" fmla="*/ 11120351 w 12192000"/>
              <a:gd name="connsiteY668" fmla="*/ 990907 h 4267200"/>
              <a:gd name="connsiteX669" fmla="*/ 11648506 w 12192000"/>
              <a:gd name="connsiteY669" fmla="*/ 680145 h 4267200"/>
              <a:gd name="connsiteX670" fmla="*/ 11886089 w 12192000"/>
              <a:gd name="connsiteY670" fmla="*/ 483936 h 4267200"/>
              <a:gd name="connsiteX671" fmla="*/ 3607114 w 12192000"/>
              <a:gd name="connsiteY671" fmla="*/ 467441 h 4267200"/>
              <a:gd name="connsiteX672" fmla="*/ 3296242 w 12192000"/>
              <a:gd name="connsiteY672" fmla="*/ 807991 h 4267200"/>
              <a:gd name="connsiteX673" fmla="*/ 3174674 w 12192000"/>
              <a:gd name="connsiteY673" fmla="*/ 919759 h 4267200"/>
              <a:gd name="connsiteX674" fmla="*/ 3042978 w 12192000"/>
              <a:gd name="connsiteY674" fmla="*/ 1054894 h 4267200"/>
              <a:gd name="connsiteX675" fmla="*/ 2968914 w 12192000"/>
              <a:gd name="connsiteY675" fmla="*/ 1133756 h 4267200"/>
              <a:gd name="connsiteX676" fmla="*/ 3103823 w 12192000"/>
              <a:gd name="connsiteY676" fmla="*/ 1026814 h 4267200"/>
              <a:gd name="connsiteX677" fmla="*/ 3607114 w 12192000"/>
              <a:gd name="connsiteY677" fmla="*/ 467441 h 4267200"/>
              <a:gd name="connsiteX678" fmla="*/ 10784544 w 12192000"/>
              <a:gd name="connsiteY678" fmla="*/ 465669 h 4267200"/>
              <a:gd name="connsiteX679" fmla="*/ 10426419 w 12192000"/>
              <a:gd name="connsiteY679" fmla="*/ 1062158 h 4267200"/>
              <a:gd name="connsiteX680" fmla="*/ 10471732 w 12192000"/>
              <a:gd name="connsiteY680" fmla="*/ 921679 h 4267200"/>
              <a:gd name="connsiteX681" fmla="*/ 10504824 w 12192000"/>
              <a:gd name="connsiteY681" fmla="*/ 852631 h 4267200"/>
              <a:gd name="connsiteX682" fmla="*/ 10582237 w 12192000"/>
              <a:gd name="connsiteY682" fmla="*/ 736692 h 4267200"/>
              <a:gd name="connsiteX683" fmla="*/ 10596401 w 12192000"/>
              <a:gd name="connsiteY683" fmla="*/ 716935 h 4267200"/>
              <a:gd name="connsiteX684" fmla="*/ 10784544 w 12192000"/>
              <a:gd name="connsiteY684" fmla="*/ 465669 h 4267200"/>
              <a:gd name="connsiteX685" fmla="*/ 11916494 w 12192000"/>
              <a:gd name="connsiteY685" fmla="*/ 422768 h 4267200"/>
              <a:gd name="connsiteX686" fmla="*/ 11703185 w 12192000"/>
              <a:gd name="connsiteY686" fmla="*/ 528178 h 4267200"/>
              <a:gd name="connsiteX687" fmla="*/ 11680755 w 12192000"/>
              <a:gd name="connsiteY687" fmla="*/ 543149 h 4267200"/>
              <a:gd name="connsiteX688" fmla="*/ 11116818 w 12192000"/>
              <a:gd name="connsiteY688" fmla="*/ 842623 h 4267200"/>
              <a:gd name="connsiteX689" fmla="*/ 10700164 w 12192000"/>
              <a:gd name="connsiteY689" fmla="*/ 1051220 h 4267200"/>
              <a:gd name="connsiteX690" fmla="*/ 10685570 w 12192000"/>
              <a:gd name="connsiteY690" fmla="*/ 1059849 h 4267200"/>
              <a:gd name="connsiteX691" fmla="*/ 10584288 w 12192000"/>
              <a:gd name="connsiteY691" fmla="*/ 1113543 h 4267200"/>
              <a:gd name="connsiteX692" fmla="*/ 11026698 w 12192000"/>
              <a:gd name="connsiteY692" fmla="*/ 971858 h 4267200"/>
              <a:gd name="connsiteX693" fmla="*/ 11607604 w 12192000"/>
              <a:gd name="connsiteY693" fmla="*/ 638368 h 4267200"/>
              <a:gd name="connsiteX694" fmla="*/ 11919452 w 12192000"/>
              <a:gd name="connsiteY694" fmla="*/ 423380 h 4267200"/>
              <a:gd name="connsiteX695" fmla="*/ 11916494 w 12192000"/>
              <a:gd name="connsiteY695" fmla="*/ 422768 h 4267200"/>
              <a:gd name="connsiteX696" fmla="*/ 8148168 w 12192000"/>
              <a:gd name="connsiteY696" fmla="*/ 416949 h 4267200"/>
              <a:gd name="connsiteX697" fmla="*/ 7862052 w 12192000"/>
              <a:gd name="connsiteY697" fmla="*/ 694330 h 4267200"/>
              <a:gd name="connsiteX698" fmla="*/ 7808002 w 12192000"/>
              <a:gd name="connsiteY698" fmla="*/ 759654 h 4267200"/>
              <a:gd name="connsiteX699" fmla="*/ 8295299 w 12192000"/>
              <a:gd name="connsiteY699" fmla="*/ 416143 h 4267200"/>
              <a:gd name="connsiteX700" fmla="*/ 8309124 w 12192000"/>
              <a:gd name="connsiteY700" fmla="*/ 534021 h 4267200"/>
              <a:gd name="connsiteX701" fmla="*/ 8293154 w 12192000"/>
              <a:gd name="connsiteY701" fmla="*/ 672115 h 4267200"/>
              <a:gd name="connsiteX702" fmla="*/ 8279099 w 12192000"/>
              <a:gd name="connsiteY702" fmla="*/ 769176 h 4267200"/>
              <a:gd name="connsiteX703" fmla="*/ 8309186 w 12192000"/>
              <a:gd name="connsiteY703" fmla="*/ 1060039 h 4267200"/>
              <a:gd name="connsiteX704" fmla="*/ 8410512 w 12192000"/>
              <a:gd name="connsiteY704" fmla="*/ 1511108 h 4267200"/>
              <a:gd name="connsiteX705" fmla="*/ 8351657 w 12192000"/>
              <a:gd name="connsiteY705" fmla="*/ 521768 h 4267200"/>
              <a:gd name="connsiteX706" fmla="*/ 8295299 w 12192000"/>
              <a:gd name="connsiteY706" fmla="*/ 416143 h 4267200"/>
              <a:gd name="connsiteX707" fmla="*/ 8266483 w 12192000"/>
              <a:gd name="connsiteY707" fmla="*/ 414244 h 4267200"/>
              <a:gd name="connsiteX708" fmla="*/ 8343425 w 12192000"/>
              <a:gd name="connsiteY708" fmla="*/ 1357811 h 4267200"/>
              <a:gd name="connsiteX709" fmla="*/ 8282114 w 12192000"/>
              <a:gd name="connsiteY709" fmla="*/ 1064671 h 4267200"/>
              <a:gd name="connsiteX710" fmla="*/ 8251298 w 12192000"/>
              <a:gd name="connsiteY710" fmla="*/ 766414 h 4267200"/>
              <a:gd name="connsiteX711" fmla="*/ 8265729 w 12192000"/>
              <a:gd name="connsiteY711" fmla="*/ 666939 h 4267200"/>
              <a:gd name="connsiteX712" fmla="*/ 8281494 w 12192000"/>
              <a:gd name="connsiteY712" fmla="*/ 533909 h 4267200"/>
              <a:gd name="connsiteX713" fmla="*/ 8266483 w 12192000"/>
              <a:gd name="connsiteY713" fmla="*/ 414244 h 4267200"/>
              <a:gd name="connsiteX714" fmla="*/ 8140802 w 12192000"/>
              <a:gd name="connsiteY714" fmla="*/ 388720 h 4267200"/>
              <a:gd name="connsiteX715" fmla="*/ 7860379 w 12192000"/>
              <a:gd name="connsiteY715" fmla="*/ 596411 h 4267200"/>
              <a:gd name="connsiteX716" fmla="*/ 7737688 w 12192000"/>
              <a:gd name="connsiteY716" fmla="*/ 790400 h 4267200"/>
              <a:gd name="connsiteX717" fmla="*/ 7726885 w 12192000"/>
              <a:gd name="connsiteY717" fmla="*/ 812869 h 4267200"/>
              <a:gd name="connsiteX718" fmla="*/ 7840490 w 12192000"/>
              <a:gd name="connsiteY718" fmla="*/ 676832 h 4267200"/>
              <a:gd name="connsiteX719" fmla="*/ 8140802 w 12192000"/>
              <a:gd name="connsiteY719" fmla="*/ 388720 h 4267200"/>
              <a:gd name="connsiteX720" fmla="*/ 3744487 w 12192000"/>
              <a:gd name="connsiteY720" fmla="*/ 383136 h 4267200"/>
              <a:gd name="connsiteX721" fmla="*/ 3970213 w 12192000"/>
              <a:gd name="connsiteY721" fmla="*/ 995559 h 4267200"/>
              <a:gd name="connsiteX722" fmla="*/ 3744487 w 12192000"/>
              <a:gd name="connsiteY722" fmla="*/ 383136 h 4267200"/>
              <a:gd name="connsiteX723" fmla="*/ 3624562 w 12192000"/>
              <a:gd name="connsiteY723" fmla="*/ 367041 h 4267200"/>
              <a:gd name="connsiteX724" fmla="*/ 3489712 w 12192000"/>
              <a:gd name="connsiteY724" fmla="*/ 485386 h 4267200"/>
              <a:gd name="connsiteX725" fmla="*/ 3182994 w 12192000"/>
              <a:gd name="connsiteY725" fmla="*/ 828265 h 4267200"/>
              <a:gd name="connsiteX726" fmla="*/ 2892114 w 12192000"/>
              <a:gd name="connsiteY726" fmla="*/ 1172635 h 4267200"/>
              <a:gd name="connsiteX727" fmla="*/ 3021459 w 12192000"/>
              <a:gd name="connsiteY727" fmla="*/ 1035385 h 4267200"/>
              <a:gd name="connsiteX728" fmla="*/ 3153873 w 12192000"/>
              <a:gd name="connsiteY728" fmla="*/ 898971 h 4267200"/>
              <a:gd name="connsiteX729" fmla="*/ 3276511 w 12192000"/>
              <a:gd name="connsiteY729" fmla="*/ 786423 h 4267200"/>
              <a:gd name="connsiteX730" fmla="*/ 3584154 w 12192000"/>
              <a:gd name="connsiteY730" fmla="*/ 448218 h 4267200"/>
              <a:gd name="connsiteX731" fmla="*/ 3624562 w 12192000"/>
              <a:gd name="connsiteY731" fmla="*/ 367041 h 4267200"/>
              <a:gd name="connsiteX732" fmla="*/ 3766672 w 12192000"/>
              <a:gd name="connsiteY732" fmla="*/ 359429 h 4267200"/>
              <a:gd name="connsiteX733" fmla="*/ 3996338 w 12192000"/>
              <a:gd name="connsiteY733" fmla="*/ 968237 h 4267200"/>
              <a:gd name="connsiteX734" fmla="*/ 3766672 w 12192000"/>
              <a:gd name="connsiteY734" fmla="*/ 359429 h 4267200"/>
              <a:gd name="connsiteX735" fmla="*/ 5805386 w 12192000"/>
              <a:gd name="connsiteY735" fmla="*/ 239240 h 4267200"/>
              <a:gd name="connsiteX736" fmla="*/ 5736947 w 12192000"/>
              <a:gd name="connsiteY736" fmla="*/ 261367 h 4267200"/>
              <a:gd name="connsiteX737" fmla="*/ 5427012 w 12192000"/>
              <a:gd name="connsiteY737" fmla="*/ 311272 h 4267200"/>
              <a:gd name="connsiteX738" fmla="*/ 5147818 w 12192000"/>
              <a:gd name="connsiteY738" fmla="*/ 322112 h 4267200"/>
              <a:gd name="connsiteX739" fmla="*/ 5060854 w 12192000"/>
              <a:gd name="connsiteY739" fmla="*/ 311882 h 4267200"/>
              <a:gd name="connsiteX740" fmla="*/ 4945989 w 12192000"/>
              <a:gd name="connsiteY740" fmla="*/ 300516 h 4267200"/>
              <a:gd name="connsiteX741" fmla="*/ 5410479 w 12192000"/>
              <a:gd name="connsiteY741" fmla="*/ 348434 h 4267200"/>
              <a:gd name="connsiteX742" fmla="*/ 5805386 w 12192000"/>
              <a:gd name="connsiteY742" fmla="*/ 239240 h 4267200"/>
              <a:gd name="connsiteX743" fmla="*/ 5905192 w 12192000"/>
              <a:gd name="connsiteY743" fmla="*/ 163079 h 4267200"/>
              <a:gd name="connsiteX744" fmla="*/ 5865655 w 12192000"/>
              <a:gd name="connsiteY744" fmla="*/ 171901 h 4267200"/>
              <a:gd name="connsiteX745" fmla="*/ 5259740 w 12192000"/>
              <a:gd name="connsiteY745" fmla="*/ 257013 h 4267200"/>
              <a:gd name="connsiteX746" fmla="*/ 5208466 w 12192000"/>
              <a:gd name="connsiteY746" fmla="*/ 257550 h 4267200"/>
              <a:gd name="connsiteX747" fmla="*/ 4980204 w 12192000"/>
              <a:gd name="connsiteY747" fmla="*/ 271903 h 4267200"/>
              <a:gd name="connsiteX748" fmla="*/ 5068068 w 12192000"/>
              <a:gd name="connsiteY748" fmla="*/ 282244 h 4267200"/>
              <a:gd name="connsiteX749" fmla="*/ 5153231 w 12192000"/>
              <a:gd name="connsiteY749" fmla="*/ 292240 h 4267200"/>
              <a:gd name="connsiteX750" fmla="*/ 5426491 w 12192000"/>
              <a:gd name="connsiteY750" fmla="*/ 281128 h 4267200"/>
              <a:gd name="connsiteX751" fmla="*/ 5731212 w 12192000"/>
              <a:gd name="connsiteY751" fmla="*/ 231951 h 4267200"/>
              <a:gd name="connsiteX752" fmla="*/ 5905192 w 12192000"/>
              <a:gd name="connsiteY752" fmla="*/ 163079 h 4267200"/>
              <a:gd name="connsiteX753" fmla="*/ 5944437 w 12192000"/>
              <a:gd name="connsiteY753" fmla="*/ 113829 h 4267200"/>
              <a:gd name="connsiteX754" fmla="*/ 5825032 w 12192000"/>
              <a:gd name="connsiteY754" fmla="*/ 146405 h 4267200"/>
              <a:gd name="connsiteX755" fmla="*/ 4955599 w 12192000"/>
              <a:gd name="connsiteY755" fmla="*/ 247008 h 4267200"/>
              <a:gd name="connsiteX756" fmla="*/ 5210104 w 12192000"/>
              <a:gd name="connsiteY756" fmla="*/ 228123 h 4267200"/>
              <a:gd name="connsiteX757" fmla="*/ 5261015 w 12192000"/>
              <a:gd name="connsiteY757" fmla="*/ 227087 h 4267200"/>
              <a:gd name="connsiteX758" fmla="*/ 5861181 w 12192000"/>
              <a:gd name="connsiteY758" fmla="*/ 143093 h 4267200"/>
              <a:gd name="connsiteX759" fmla="*/ 5961252 w 12192000"/>
              <a:gd name="connsiteY759" fmla="*/ 114820 h 4267200"/>
              <a:gd name="connsiteX760" fmla="*/ 5944437 w 12192000"/>
              <a:gd name="connsiteY760" fmla="*/ 113829 h 4267200"/>
              <a:gd name="connsiteX761" fmla="*/ 9095810 w 12192000"/>
              <a:gd name="connsiteY761" fmla="*/ 0 h 4267200"/>
              <a:gd name="connsiteX762" fmla="*/ 9215999 w 12192000"/>
              <a:gd name="connsiteY762" fmla="*/ 0 h 4267200"/>
              <a:gd name="connsiteX763" fmla="*/ 9250991 w 12192000"/>
              <a:gd name="connsiteY763" fmla="*/ 17650 h 4267200"/>
              <a:gd name="connsiteX764" fmla="*/ 9551793 w 12192000"/>
              <a:gd name="connsiteY764" fmla="*/ 69947 h 4267200"/>
              <a:gd name="connsiteX765" fmla="*/ 10211701 w 12192000"/>
              <a:gd name="connsiteY765" fmla="*/ 15192 h 4267200"/>
              <a:gd name="connsiteX766" fmla="*/ 9665014 w 12192000"/>
              <a:gd name="connsiteY766" fmla="*/ 41266 h 4267200"/>
              <a:gd name="connsiteX767" fmla="*/ 9382567 w 12192000"/>
              <a:gd name="connsiteY767" fmla="*/ 18583 h 4267200"/>
              <a:gd name="connsiteX768" fmla="*/ 9283159 w 12192000"/>
              <a:gd name="connsiteY768" fmla="*/ 0 h 4267200"/>
              <a:gd name="connsiteX769" fmla="*/ 9469266 w 12192000"/>
              <a:gd name="connsiteY769" fmla="*/ 0 h 4267200"/>
              <a:gd name="connsiteX770" fmla="*/ 9504117 w 12192000"/>
              <a:gd name="connsiteY770" fmla="*/ 4274 h 4267200"/>
              <a:gd name="connsiteX771" fmla="*/ 9667223 w 12192000"/>
              <a:gd name="connsiteY771" fmla="*/ 13232 h 4267200"/>
              <a:gd name="connsiteX772" fmla="*/ 9887703 w 12192000"/>
              <a:gd name="connsiteY772" fmla="*/ 12601 h 4267200"/>
              <a:gd name="connsiteX773" fmla="*/ 10088930 w 12192000"/>
              <a:gd name="connsiteY773" fmla="*/ 0 h 4267200"/>
              <a:gd name="connsiteX774" fmla="*/ 10544171 w 12192000"/>
              <a:gd name="connsiteY774" fmla="*/ 0 h 4267200"/>
              <a:gd name="connsiteX775" fmla="*/ 10392396 w 12192000"/>
              <a:gd name="connsiteY775" fmla="*/ 36772 h 4267200"/>
              <a:gd name="connsiteX776" fmla="*/ 9413803 w 12192000"/>
              <a:gd name="connsiteY776" fmla="*/ 131277 h 4267200"/>
              <a:gd name="connsiteX777" fmla="*/ 9174626 w 12192000"/>
              <a:gd name="connsiteY777" fmla="*/ 44983 h 4267200"/>
              <a:gd name="connsiteX778" fmla="*/ 8474998 w 12192000"/>
              <a:gd name="connsiteY778" fmla="*/ 0 h 4267200"/>
              <a:gd name="connsiteX779" fmla="*/ 8573502 w 12192000"/>
              <a:gd name="connsiteY779" fmla="*/ 0 h 4267200"/>
              <a:gd name="connsiteX780" fmla="*/ 8659539 w 12192000"/>
              <a:gd name="connsiteY780" fmla="*/ 117664 h 4267200"/>
              <a:gd name="connsiteX781" fmla="*/ 9248507 w 12192000"/>
              <a:gd name="connsiteY781" fmla="*/ 743734 h 4267200"/>
              <a:gd name="connsiteX782" fmla="*/ 9309457 w 12192000"/>
              <a:gd name="connsiteY782" fmla="*/ 795932 h 4267200"/>
              <a:gd name="connsiteX783" fmla="*/ 9785496 w 12192000"/>
              <a:gd name="connsiteY783" fmla="*/ 530713 h 4267200"/>
              <a:gd name="connsiteX784" fmla="*/ 10482828 w 12192000"/>
              <a:gd name="connsiteY784" fmla="*/ 399738 h 4267200"/>
              <a:gd name="connsiteX785" fmla="*/ 10468382 w 12192000"/>
              <a:gd name="connsiteY785" fmla="*/ 461219 h 4267200"/>
              <a:gd name="connsiteX786" fmla="*/ 9430790 w 12192000"/>
              <a:gd name="connsiteY786" fmla="*/ 895589 h 4267200"/>
              <a:gd name="connsiteX787" fmla="*/ 10019780 w 12192000"/>
              <a:gd name="connsiteY787" fmla="*/ 1298815 h 4267200"/>
              <a:gd name="connsiteX788" fmla="*/ 10372218 w 12192000"/>
              <a:gd name="connsiteY788" fmla="*/ 1146081 h 4267200"/>
              <a:gd name="connsiteX789" fmla="*/ 10896429 w 12192000"/>
              <a:gd name="connsiteY789" fmla="*/ 310883 h 4267200"/>
              <a:gd name="connsiteX790" fmla="*/ 10919735 w 12192000"/>
              <a:gd name="connsiteY790" fmla="*/ 318176 h 4267200"/>
              <a:gd name="connsiteX791" fmla="*/ 10637064 w 12192000"/>
              <a:gd name="connsiteY791" fmla="*/ 935661 h 4267200"/>
              <a:gd name="connsiteX792" fmla="*/ 10516995 w 12192000"/>
              <a:gd name="connsiteY792" fmla="*/ 1070245 h 4267200"/>
              <a:gd name="connsiteX793" fmla="*/ 10868835 w 12192000"/>
              <a:gd name="connsiteY793" fmla="*/ 815534 h 4267200"/>
              <a:gd name="connsiteX794" fmla="*/ 11704547 w 12192000"/>
              <a:gd name="connsiteY794" fmla="*/ 465665 h 4267200"/>
              <a:gd name="connsiteX795" fmla="*/ 12033562 w 12192000"/>
              <a:gd name="connsiteY795" fmla="*/ 350012 h 4267200"/>
              <a:gd name="connsiteX796" fmla="*/ 12025537 w 12192000"/>
              <a:gd name="connsiteY796" fmla="*/ 382666 h 4267200"/>
              <a:gd name="connsiteX797" fmla="*/ 11088649 w 12192000"/>
              <a:gd name="connsiteY797" fmla="*/ 1056676 h 4267200"/>
              <a:gd name="connsiteX798" fmla="*/ 10561600 w 12192000"/>
              <a:gd name="connsiteY798" fmla="*/ 1229477 h 4267200"/>
              <a:gd name="connsiteX799" fmla="*/ 10280797 w 12192000"/>
              <a:gd name="connsiteY799" fmla="*/ 1263181 h 4267200"/>
              <a:gd name="connsiteX800" fmla="*/ 10083376 w 12192000"/>
              <a:gd name="connsiteY800" fmla="*/ 1334114 h 4267200"/>
              <a:gd name="connsiteX801" fmla="*/ 10832582 w 12192000"/>
              <a:gd name="connsiteY801" fmla="*/ 1687356 h 4267200"/>
              <a:gd name="connsiteX802" fmla="*/ 10839263 w 12192000"/>
              <a:gd name="connsiteY802" fmla="*/ 1683743 h 4267200"/>
              <a:gd name="connsiteX803" fmla="*/ 11350910 w 12192000"/>
              <a:gd name="connsiteY803" fmla="*/ 1443899 h 4267200"/>
              <a:gd name="connsiteX804" fmla="*/ 11360346 w 12192000"/>
              <a:gd name="connsiteY804" fmla="*/ 1429225 h 4267200"/>
              <a:gd name="connsiteX805" fmla="*/ 12167580 w 12192000"/>
              <a:gd name="connsiteY805" fmla="*/ 789523 h 4267200"/>
              <a:gd name="connsiteX806" fmla="*/ 12192000 w 12192000"/>
              <a:gd name="connsiteY806" fmla="*/ 769876 h 4267200"/>
              <a:gd name="connsiteX807" fmla="*/ 12192000 w 12192000"/>
              <a:gd name="connsiteY807" fmla="*/ 802845 h 4267200"/>
              <a:gd name="connsiteX808" fmla="*/ 12173558 w 12192000"/>
              <a:gd name="connsiteY808" fmla="*/ 821317 h 4267200"/>
              <a:gd name="connsiteX809" fmla="*/ 12117398 w 12192000"/>
              <a:gd name="connsiteY809" fmla="*/ 877374 h 4267200"/>
              <a:gd name="connsiteX810" fmla="*/ 11472926 w 12192000"/>
              <a:gd name="connsiteY810" fmla="*/ 1344259 h 4267200"/>
              <a:gd name="connsiteX811" fmla="*/ 11666978 w 12192000"/>
              <a:gd name="connsiteY811" fmla="*/ 1215889 h 4267200"/>
              <a:gd name="connsiteX812" fmla="*/ 11707200 w 12192000"/>
              <a:gd name="connsiteY812" fmla="*/ 1192361 h 4267200"/>
              <a:gd name="connsiteX813" fmla="*/ 12144637 w 12192000"/>
              <a:gd name="connsiteY813" fmla="*/ 858646 h 4267200"/>
              <a:gd name="connsiteX814" fmla="*/ 12192000 w 12192000"/>
              <a:gd name="connsiteY814" fmla="*/ 810414 h 4267200"/>
              <a:gd name="connsiteX815" fmla="*/ 12192000 w 12192000"/>
              <a:gd name="connsiteY815" fmla="*/ 916439 h 4267200"/>
              <a:gd name="connsiteX816" fmla="*/ 12150630 w 12192000"/>
              <a:gd name="connsiteY816" fmla="*/ 982925 h 4267200"/>
              <a:gd name="connsiteX817" fmla="*/ 11389484 w 12192000"/>
              <a:gd name="connsiteY817" fmla="*/ 1469889 h 4267200"/>
              <a:gd name="connsiteX818" fmla="*/ 10923736 w 12192000"/>
              <a:gd name="connsiteY818" fmla="*/ 1721439 h 4267200"/>
              <a:gd name="connsiteX819" fmla="*/ 11091913 w 12192000"/>
              <a:gd name="connsiteY819" fmla="*/ 1780406 h 4267200"/>
              <a:gd name="connsiteX820" fmla="*/ 11771238 w 12192000"/>
              <a:gd name="connsiteY820" fmla="*/ 1944400 h 4267200"/>
              <a:gd name="connsiteX821" fmla="*/ 11783166 w 12192000"/>
              <a:gd name="connsiteY821" fmla="*/ 1931422 h 4267200"/>
              <a:gd name="connsiteX822" fmla="*/ 12131988 w 12192000"/>
              <a:gd name="connsiteY822" fmla="*/ 1574357 h 4267200"/>
              <a:gd name="connsiteX823" fmla="*/ 12192000 w 12192000"/>
              <a:gd name="connsiteY823" fmla="*/ 1537429 h 4267200"/>
              <a:gd name="connsiteX824" fmla="*/ 12192000 w 12192000"/>
              <a:gd name="connsiteY824" fmla="*/ 1589108 h 4267200"/>
              <a:gd name="connsiteX825" fmla="*/ 12112105 w 12192000"/>
              <a:gd name="connsiteY825" fmla="*/ 1640352 h 4267200"/>
              <a:gd name="connsiteX826" fmla="*/ 11849203 w 12192000"/>
              <a:gd name="connsiteY826" fmla="*/ 1900149 h 4267200"/>
              <a:gd name="connsiteX827" fmla="*/ 11946326 w 12192000"/>
              <a:gd name="connsiteY827" fmla="*/ 1822808 h 4267200"/>
              <a:gd name="connsiteX828" fmla="*/ 12055863 w 12192000"/>
              <a:gd name="connsiteY828" fmla="*/ 1735914 h 4267200"/>
              <a:gd name="connsiteX829" fmla="*/ 12150816 w 12192000"/>
              <a:gd name="connsiteY829" fmla="*/ 1678902 h 4267200"/>
              <a:gd name="connsiteX830" fmla="*/ 12192000 w 12192000"/>
              <a:gd name="connsiteY830" fmla="*/ 1655121 h 4267200"/>
              <a:gd name="connsiteX831" fmla="*/ 12192000 w 12192000"/>
              <a:gd name="connsiteY831" fmla="*/ 1686869 h 4267200"/>
              <a:gd name="connsiteX832" fmla="*/ 12163772 w 12192000"/>
              <a:gd name="connsiteY832" fmla="*/ 1703058 h 4267200"/>
              <a:gd name="connsiteX833" fmla="*/ 12070597 w 12192000"/>
              <a:gd name="connsiteY833" fmla="*/ 1758893 h 4267200"/>
              <a:gd name="connsiteX834" fmla="*/ 11963621 w 12192000"/>
              <a:gd name="connsiteY834" fmla="*/ 1844299 h 4267200"/>
              <a:gd name="connsiteX835" fmla="*/ 11886604 w 12192000"/>
              <a:gd name="connsiteY835" fmla="*/ 1907617 h 4267200"/>
              <a:gd name="connsiteX836" fmla="*/ 12153575 w 12192000"/>
              <a:gd name="connsiteY836" fmla="*/ 1786372 h 4267200"/>
              <a:gd name="connsiteX837" fmla="*/ 12192000 w 12192000"/>
              <a:gd name="connsiteY837" fmla="*/ 1759693 h 4267200"/>
              <a:gd name="connsiteX838" fmla="*/ 12192000 w 12192000"/>
              <a:gd name="connsiteY838" fmla="*/ 1809459 h 4267200"/>
              <a:gd name="connsiteX839" fmla="*/ 12121362 w 12192000"/>
              <a:gd name="connsiteY839" fmla="*/ 1857561 h 4267200"/>
              <a:gd name="connsiteX840" fmla="*/ 11895949 w 12192000"/>
              <a:gd name="connsiteY840" fmla="*/ 1963079 h 4267200"/>
              <a:gd name="connsiteX841" fmla="*/ 12192000 w 12192000"/>
              <a:gd name="connsiteY841" fmla="*/ 1990579 h 4267200"/>
              <a:gd name="connsiteX842" fmla="*/ 12192000 w 12192000"/>
              <a:gd name="connsiteY842" fmla="*/ 2065582 h 4267200"/>
              <a:gd name="connsiteX843" fmla="*/ 12153918 w 12192000"/>
              <a:gd name="connsiteY843" fmla="*/ 2063926 h 4267200"/>
              <a:gd name="connsiteX844" fmla="*/ 12192000 w 12192000"/>
              <a:gd name="connsiteY844" fmla="*/ 2085104 h 4267200"/>
              <a:gd name="connsiteX845" fmla="*/ 12192000 w 12192000"/>
              <a:gd name="connsiteY845" fmla="*/ 2178471 h 4267200"/>
              <a:gd name="connsiteX846" fmla="*/ 12085355 w 12192000"/>
              <a:gd name="connsiteY846" fmla="*/ 2122457 h 4267200"/>
              <a:gd name="connsiteX847" fmla="*/ 12192000 w 12192000"/>
              <a:gd name="connsiteY847" fmla="*/ 2196158 h 4267200"/>
              <a:gd name="connsiteX848" fmla="*/ 12192000 w 12192000"/>
              <a:gd name="connsiteY848" fmla="*/ 2230374 h 4267200"/>
              <a:gd name="connsiteX849" fmla="*/ 12041237 w 12192000"/>
              <a:gd name="connsiteY849" fmla="*/ 2126309 h 4267200"/>
              <a:gd name="connsiteX850" fmla="*/ 12174450 w 12192000"/>
              <a:gd name="connsiteY850" fmla="*/ 2262541 h 4267200"/>
              <a:gd name="connsiteX851" fmla="*/ 12192000 w 12192000"/>
              <a:gd name="connsiteY851" fmla="*/ 2275857 h 4267200"/>
              <a:gd name="connsiteX852" fmla="*/ 12192000 w 12192000"/>
              <a:gd name="connsiteY852" fmla="*/ 2377131 h 4267200"/>
              <a:gd name="connsiteX853" fmla="*/ 12155801 w 12192000"/>
              <a:gd name="connsiteY853" fmla="*/ 2349925 h 4267200"/>
              <a:gd name="connsiteX854" fmla="*/ 11930164 w 12192000"/>
              <a:gd name="connsiteY854" fmla="*/ 2041945 h 4267200"/>
              <a:gd name="connsiteX855" fmla="*/ 11561767 w 12192000"/>
              <a:gd name="connsiteY855" fmla="*/ 1984479 h 4267200"/>
              <a:gd name="connsiteX856" fmla="*/ 11987997 w 12192000"/>
              <a:gd name="connsiteY856" fmla="*/ 3153822 h 4267200"/>
              <a:gd name="connsiteX857" fmla="*/ 11926558 w 12192000"/>
              <a:gd name="connsiteY857" fmla="*/ 3203134 h 4267200"/>
              <a:gd name="connsiteX858" fmla="*/ 11440430 w 12192000"/>
              <a:gd name="connsiteY858" fmla="*/ 1973028 h 4267200"/>
              <a:gd name="connsiteX859" fmla="*/ 11446754 w 12192000"/>
              <a:gd name="connsiteY859" fmla="*/ 1959605 h 4267200"/>
              <a:gd name="connsiteX860" fmla="*/ 11050651 w 12192000"/>
              <a:gd name="connsiteY860" fmla="*/ 1850495 h 4267200"/>
              <a:gd name="connsiteX861" fmla="*/ 10389960 w 12192000"/>
              <a:gd name="connsiteY861" fmla="*/ 1586232 h 4267200"/>
              <a:gd name="connsiteX862" fmla="*/ 10500699 w 12192000"/>
              <a:gd name="connsiteY862" fmla="*/ 1913175 h 4267200"/>
              <a:gd name="connsiteX863" fmla="*/ 10507814 w 12192000"/>
              <a:gd name="connsiteY863" fmla="*/ 1920694 h 4267200"/>
              <a:gd name="connsiteX864" fmla="*/ 10518908 w 12192000"/>
              <a:gd name="connsiteY864" fmla="*/ 1911226 h 4267200"/>
              <a:gd name="connsiteX865" fmla="*/ 11258935 w 12192000"/>
              <a:gd name="connsiteY865" fmla="*/ 2442781 h 4267200"/>
              <a:gd name="connsiteX866" fmla="*/ 11211663 w 12192000"/>
              <a:gd name="connsiteY866" fmla="*/ 2510325 h 4267200"/>
              <a:gd name="connsiteX867" fmla="*/ 10571295 w 12192000"/>
              <a:gd name="connsiteY867" fmla="*/ 2105302 h 4267200"/>
              <a:gd name="connsiteX868" fmla="*/ 10435737 w 12192000"/>
              <a:gd name="connsiteY868" fmla="*/ 2805672 h 4267200"/>
              <a:gd name="connsiteX869" fmla="*/ 10206831 w 12192000"/>
              <a:gd name="connsiteY869" fmla="*/ 3151701 h 4267200"/>
              <a:gd name="connsiteX870" fmla="*/ 10196482 w 12192000"/>
              <a:gd name="connsiteY870" fmla="*/ 3135084 h 4267200"/>
              <a:gd name="connsiteX871" fmla="*/ 10381882 w 12192000"/>
              <a:gd name="connsiteY871" fmla="*/ 2155807 h 4267200"/>
              <a:gd name="connsiteX872" fmla="*/ 10439260 w 12192000"/>
              <a:gd name="connsiteY872" fmla="*/ 1962486 h 4267200"/>
              <a:gd name="connsiteX873" fmla="*/ 10439409 w 12192000"/>
              <a:gd name="connsiteY873" fmla="*/ 1960615 h 4267200"/>
              <a:gd name="connsiteX874" fmla="*/ 10439915 w 12192000"/>
              <a:gd name="connsiteY874" fmla="*/ 1951821 h 4267200"/>
              <a:gd name="connsiteX875" fmla="*/ 10314241 w 12192000"/>
              <a:gd name="connsiteY875" fmla="*/ 1556749 h 4267200"/>
              <a:gd name="connsiteX876" fmla="*/ 10315061 w 12192000"/>
              <a:gd name="connsiteY876" fmla="*/ 1548729 h 4267200"/>
              <a:gd name="connsiteX877" fmla="*/ 9526158 w 12192000"/>
              <a:gd name="connsiteY877" fmla="*/ 1071804 h 4267200"/>
              <a:gd name="connsiteX878" fmla="*/ 9758689 w 12192000"/>
              <a:gd name="connsiteY878" fmla="*/ 1585512 h 4267200"/>
              <a:gd name="connsiteX879" fmla="*/ 9941392 w 12192000"/>
              <a:gd name="connsiteY879" fmla="*/ 2432858 h 4267200"/>
              <a:gd name="connsiteX880" fmla="*/ 9887724 w 12192000"/>
              <a:gd name="connsiteY880" fmla="*/ 2495762 h 4267200"/>
              <a:gd name="connsiteX881" fmla="*/ 9587446 w 12192000"/>
              <a:gd name="connsiteY881" fmla="*/ 1872898 h 4267200"/>
              <a:gd name="connsiteX882" fmla="*/ 9462810 w 12192000"/>
              <a:gd name="connsiteY882" fmla="*/ 1288346 h 4267200"/>
              <a:gd name="connsiteX883" fmla="*/ 9318575 w 12192000"/>
              <a:gd name="connsiteY883" fmla="*/ 1540820 h 4267200"/>
              <a:gd name="connsiteX884" fmla="*/ 9191090 w 12192000"/>
              <a:gd name="connsiteY884" fmla="*/ 1688355 h 4267200"/>
              <a:gd name="connsiteX885" fmla="*/ 9177757 w 12192000"/>
              <a:gd name="connsiteY885" fmla="*/ 1683354 h 4267200"/>
              <a:gd name="connsiteX886" fmla="*/ 9274865 w 12192000"/>
              <a:gd name="connsiteY886" fmla="*/ 1336896 h 4267200"/>
              <a:gd name="connsiteX887" fmla="*/ 9478649 w 12192000"/>
              <a:gd name="connsiteY887" fmla="*/ 1173376 h 4267200"/>
              <a:gd name="connsiteX888" fmla="*/ 9482281 w 12192000"/>
              <a:gd name="connsiteY888" fmla="*/ 1167830 h 4267200"/>
              <a:gd name="connsiteX889" fmla="*/ 9438637 w 12192000"/>
              <a:gd name="connsiteY889" fmla="*/ 1015438 h 4267200"/>
              <a:gd name="connsiteX890" fmla="*/ 9439458 w 12192000"/>
              <a:gd name="connsiteY890" fmla="*/ 1007420 h 4267200"/>
              <a:gd name="connsiteX891" fmla="*/ 9197105 w 12192000"/>
              <a:gd name="connsiteY891" fmla="*/ 808882 h 4267200"/>
              <a:gd name="connsiteX892" fmla="*/ 8973607 w 12192000"/>
              <a:gd name="connsiteY892" fmla="*/ 597733 h 4267200"/>
              <a:gd name="connsiteX893" fmla="*/ 8967512 w 12192000"/>
              <a:gd name="connsiteY893" fmla="*/ 1795211 h 4267200"/>
              <a:gd name="connsiteX894" fmla="*/ 8912526 w 12192000"/>
              <a:gd name="connsiteY894" fmla="*/ 1841464 h 4267200"/>
              <a:gd name="connsiteX895" fmla="*/ 8893391 w 12192000"/>
              <a:gd name="connsiteY895" fmla="*/ 572788 h 4267200"/>
              <a:gd name="connsiteX896" fmla="*/ 8902990 w 12192000"/>
              <a:gd name="connsiteY896" fmla="*/ 560750 h 4267200"/>
              <a:gd name="connsiteX897" fmla="*/ 8919102 w 12192000"/>
              <a:gd name="connsiteY897" fmla="*/ 542471 h 4267200"/>
              <a:gd name="connsiteX898" fmla="*/ 8661728 w 12192000"/>
              <a:gd name="connsiteY898" fmla="*/ 250903 h 4267200"/>
              <a:gd name="connsiteX899" fmla="*/ 8357758 w 12192000"/>
              <a:gd name="connsiteY899" fmla="*/ 0 h 4267200"/>
              <a:gd name="connsiteX900" fmla="*/ 8405492 w 12192000"/>
              <a:gd name="connsiteY900" fmla="*/ 0 h 4267200"/>
              <a:gd name="connsiteX901" fmla="*/ 8392083 w 12192000"/>
              <a:gd name="connsiteY901" fmla="*/ 30495 h 4267200"/>
              <a:gd name="connsiteX902" fmla="*/ 8339888 w 12192000"/>
              <a:gd name="connsiteY902" fmla="*/ 306259 h 4267200"/>
              <a:gd name="connsiteX903" fmla="*/ 8473847 w 12192000"/>
              <a:gd name="connsiteY903" fmla="*/ 727373 h 4267200"/>
              <a:gd name="connsiteX904" fmla="*/ 8454081 w 12192000"/>
              <a:gd name="connsiteY904" fmla="*/ 1611960 h 4267200"/>
              <a:gd name="connsiteX905" fmla="*/ 8396000 w 12192000"/>
              <a:gd name="connsiteY905" fmla="*/ 1663986 h 4267200"/>
              <a:gd name="connsiteX906" fmla="*/ 8238881 w 12192000"/>
              <a:gd name="connsiteY906" fmla="*/ 368438 h 4267200"/>
              <a:gd name="connsiteX907" fmla="*/ 7668140 w 12192000"/>
              <a:gd name="connsiteY907" fmla="*/ 942511 h 4267200"/>
              <a:gd name="connsiteX908" fmla="*/ 7637853 w 12192000"/>
              <a:gd name="connsiteY908" fmla="*/ 942567 h 4267200"/>
              <a:gd name="connsiteX909" fmla="*/ 7909649 w 12192000"/>
              <a:gd name="connsiteY909" fmla="*/ 489150 h 4267200"/>
              <a:gd name="connsiteX910" fmla="*/ 8256182 w 12192000"/>
              <a:gd name="connsiteY910" fmla="*/ 301724 h 4267200"/>
              <a:gd name="connsiteX911" fmla="*/ 8255912 w 12192000"/>
              <a:gd name="connsiteY911" fmla="*/ 276498 h 4267200"/>
              <a:gd name="connsiteX912" fmla="*/ 8315225 w 12192000"/>
              <a:gd name="connsiteY912" fmla="*/ 89075 h 4267200"/>
              <a:gd name="connsiteX913" fmla="*/ 7497388 w 12192000"/>
              <a:gd name="connsiteY913" fmla="*/ 0 h 4267200"/>
              <a:gd name="connsiteX914" fmla="*/ 7560921 w 12192000"/>
              <a:gd name="connsiteY914" fmla="*/ 0 h 4267200"/>
              <a:gd name="connsiteX915" fmla="*/ 7546742 w 12192000"/>
              <a:gd name="connsiteY915" fmla="*/ 68966 h 4267200"/>
              <a:gd name="connsiteX916" fmla="*/ 7488853 w 12192000"/>
              <a:gd name="connsiteY916" fmla="*/ 535687 h 4267200"/>
              <a:gd name="connsiteX917" fmla="*/ 7529509 w 12192000"/>
              <a:gd name="connsiteY917" fmla="*/ 380358 h 4267200"/>
              <a:gd name="connsiteX918" fmla="*/ 7585939 w 12192000"/>
              <a:gd name="connsiteY918" fmla="*/ 184712 h 4267200"/>
              <a:gd name="connsiteX919" fmla="*/ 7621792 w 12192000"/>
              <a:gd name="connsiteY919" fmla="*/ 87864 h 4267200"/>
              <a:gd name="connsiteX920" fmla="*/ 7654204 w 12192000"/>
              <a:gd name="connsiteY920" fmla="*/ 0 h 4267200"/>
              <a:gd name="connsiteX921" fmla="*/ 7683986 w 12192000"/>
              <a:gd name="connsiteY921" fmla="*/ 0 h 4267200"/>
              <a:gd name="connsiteX922" fmla="*/ 7647914 w 12192000"/>
              <a:gd name="connsiteY922" fmla="*/ 97640 h 4267200"/>
              <a:gd name="connsiteX923" fmla="*/ 7612524 w 12192000"/>
              <a:gd name="connsiteY923" fmla="*/ 193392 h 4267200"/>
              <a:gd name="connsiteX924" fmla="*/ 7557013 w 12192000"/>
              <a:gd name="connsiteY924" fmla="*/ 386853 h 4267200"/>
              <a:gd name="connsiteX925" fmla="*/ 7517286 w 12192000"/>
              <a:gd name="connsiteY925" fmla="*/ 539999 h 4267200"/>
              <a:gd name="connsiteX926" fmla="*/ 7704204 w 12192000"/>
              <a:gd name="connsiteY926" fmla="*/ 152292 h 4267200"/>
              <a:gd name="connsiteX927" fmla="*/ 7756975 w 12192000"/>
              <a:gd name="connsiteY927" fmla="*/ 0 h 4267200"/>
              <a:gd name="connsiteX928" fmla="*/ 7837329 w 12192000"/>
              <a:gd name="connsiteY928" fmla="*/ 0 h 4267200"/>
              <a:gd name="connsiteX929" fmla="*/ 7821760 w 12192000"/>
              <a:gd name="connsiteY929" fmla="*/ 65656 h 4267200"/>
              <a:gd name="connsiteX930" fmla="*/ 7488925 w 12192000"/>
              <a:gd name="connsiteY930" fmla="*/ 763628 h 4267200"/>
              <a:gd name="connsiteX931" fmla="*/ 7419999 w 12192000"/>
              <a:gd name="connsiteY931" fmla="*/ 774360 h 4267200"/>
              <a:gd name="connsiteX932" fmla="*/ 7487820 w 12192000"/>
              <a:gd name="connsiteY932" fmla="*/ 37416 h 4267200"/>
              <a:gd name="connsiteX933" fmla="*/ 3882765 w 12192000"/>
              <a:gd name="connsiteY933" fmla="*/ 0 h 4267200"/>
              <a:gd name="connsiteX934" fmla="*/ 3995099 w 12192000"/>
              <a:gd name="connsiteY934" fmla="*/ 0 h 4267200"/>
              <a:gd name="connsiteX935" fmla="*/ 4163818 w 12192000"/>
              <a:gd name="connsiteY935" fmla="*/ 234104 h 4267200"/>
              <a:gd name="connsiteX936" fmla="*/ 4172099 w 12192000"/>
              <a:gd name="connsiteY936" fmla="*/ 234207 h 4267200"/>
              <a:gd name="connsiteX937" fmla="*/ 4784282 w 12192000"/>
              <a:gd name="connsiteY937" fmla="*/ 276561 h 4267200"/>
              <a:gd name="connsiteX938" fmla="*/ 4801687 w 12192000"/>
              <a:gd name="connsiteY938" fmla="*/ 267764 h 4267200"/>
              <a:gd name="connsiteX939" fmla="*/ 6082788 w 12192000"/>
              <a:gd name="connsiteY939" fmla="*/ 64119 h 4267200"/>
              <a:gd name="connsiteX940" fmla="*/ 6099442 w 12192000"/>
              <a:gd name="connsiteY940" fmla="*/ 82568 h 4267200"/>
              <a:gd name="connsiteX941" fmla="*/ 4804137 w 12192000"/>
              <a:gd name="connsiteY941" fmla="*/ 320931 h 4267200"/>
              <a:gd name="connsiteX942" fmla="*/ 4227047 w 12192000"/>
              <a:gd name="connsiteY942" fmla="*/ 313415 h 4267200"/>
              <a:gd name="connsiteX943" fmla="*/ 4346041 w 12192000"/>
              <a:gd name="connsiteY943" fmla="*/ 456086 h 4267200"/>
              <a:gd name="connsiteX944" fmla="*/ 4870967 w 12192000"/>
              <a:gd name="connsiteY944" fmla="*/ 963061 h 4267200"/>
              <a:gd name="connsiteX945" fmla="*/ 4889647 w 12192000"/>
              <a:gd name="connsiteY945" fmla="*/ 957147 h 4267200"/>
              <a:gd name="connsiteX946" fmla="*/ 5422504 w 12192000"/>
              <a:gd name="connsiteY946" fmla="*/ 805191 h 4267200"/>
              <a:gd name="connsiteX947" fmla="*/ 6087656 w 12192000"/>
              <a:gd name="connsiteY947" fmla="*/ 826703 h 4267200"/>
              <a:gd name="connsiteX948" fmla="*/ 6058717 w 12192000"/>
              <a:gd name="connsiteY948" fmla="*/ 865992 h 4267200"/>
              <a:gd name="connsiteX949" fmla="*/ 4974153 w 12192000"/>
              <a:gd name="connsiteY949" fmla="*/ 1045456 h 4267200"/>
              <a:gd name="connsiteX950" fmla="*/ 5627835 w 12192000"/>
              <a:gd name="connsiteY950" fmla="*/ 1472077 h 4267200"/>
              <a:gd name="connsiteX951" fmla="*/ 5629817 w 12192000"/>
              <a:gd name="connsiteY951" fmla="*/ 1471412 h 4267200"/>
              <a:gd name="connsiteX952" fmla="*/ 5634124 w 12192000"/>
              <a:gd name="connsiteY952" fmla="*/ 1470572 h 4267200"/>
              <a:gd name="connsiteX953" fmla="*/ 5755832 w 12192000"/>
              <a:gd name="connsiteY953" fmla="*/ 1383886 h 4267200"/>
              <a:gd name="connsiteX954" fmla="*/ 6014186 w 12192000"/>
              <a:gd name="connsiteY954" fmla="*/ 1279799 h 4267200"/>
              <a:gd name="connsiteX955" fmla="*/ 6901619 w 12192000"/>
              <a:gd name="connsiteY955" fmla="*/ 1047874 h 4267200"/>
              <a:gd name="connsiteX956" fmla="*/ 6931566 w 12192000"/>
              <a:gd name="connsiteY956" fmla="*/ 1062034 h 4267200"/>
              <a:gd name="connsiteX957" fmla="*/ 5790982 w 12192000"/>
              <a:gd name="connsiteY957" fmla="*/ 1561380 h 4267200"/>
              <a:gd name="connsiteX958" fmla="*/ 6188971 w 12192000"/>
              <a:gd name="connsiteY958" fmla="*/ 1755168 h 4267200"/>
              <a:gd name="connsiteX959" fmla="*/ 6202446 w 12192000"/>
              <a:gd name="connsiteY959" fmla="*/ 1752268 h 4267200"/>
              <a:gd name="connsiteX960" fmla="*/ 7179560 w 12192000"/>
              <a:gd name="connsiteY960" fmla="*/ 1467551 h 4267200"/>
              <a:gd name="connsiteX961" fmla="*/ 7158730 w 12192000"/>
              <a:gd name="connsiteY961" fmla="*/ 1507835 h 4267200"/>
              <a:gd name="connsiteX962" fmla="*/ 6326959 w 12192000"/>
              <a:gd name="connsiteY962" fmla="*/ 1817686 h 4267200"/>
              <a:gd name="connsiteX963" fmla="*/ 6537433 w 12192000"/>
              <a:gd name="connsiteY963" fmla="*/ 1907790 h 4267200"/>
              <a:gd name="connsiteX964" fmla="*/ 6550221 w 12192000"/>
              <a:gd name="connsiteY964" fmla="*/ 1910729 h 4267200"/>
              <a:gd name="connsiteX965" fmla="*/ 6964438 w 12192000"/>
              <a:gd name="connsiteY965" fmla="*/ 2209505 h 4267200"/>
              <a:gd name="connsiteX966" fmla="*/ 7367862 w 12192000"/>
              <a:gd name="connsiteY966" fmla="*/ 2806833 h 4267200"/>
              <a:gd name="connsiteX967" fmla="*/ 7364329 w 12192000"/>
              <a:gd name="connsiteY967" fmla="*/ 2826907 h 4267200"/>
              <a:gd name="connsiteX968" fmla="*/ 7290545 w 12192000"/>
              <a:gd name="connsiteY968" fmla="*/ 2850663 h 4267200"/>
              <a:gd name="connsiteX969" fmla="*/ 6472036 w 12192000"/>
              <a:gd name="connsiteY969" fmla="*/ 1959003 h 4267200"/>
              <a:gd name="connsiteX970" fmla="*/ 5792897 w 12192000"/>
              <a:gd name="connsiteY970" fmla="*/ 1647747 h 4267200"/>
              <a:gd name="connsiteX971" fmla="*/ 5842751 w 12192000"/>
              <a:gd name="connsiteY971" fmla="*/ 1816112 h 4267200"/>
              <a:gd name="connsiteX972" fmla="*/ 5847424 w 12192000"/>
              <a:gd name="connsiteY972" fmla="*/ 1815776 h 4267200"/>
              <a:gd name="connsiteX973" fmla="*/ 6399821 w 12192000"/>
              <a:gd name="connsiteY973" fmla="*/ 2344799 h 4267200"/>
              <a:gd name="connsiteX974" fmla="*/ 6323232 w 12192000"/>
              <a:gd name="connsiteY974" fmla="*/ 2389634 h 4267200"/>
              <a:gd name="connsiteX975" fmla="*/ 5942958 w 12192000"/>
              <a:gd name="connsiteY975" fmla="*/ 2077708 h 4267200"/>
              <a:gd name="connsiteX976" fmla="*/ 5921559 w 12192000"/>
              <a:gd name="connsiteY976" fmla="*/ 2378596 h 4267200"/>
              <a:gd name="connsiteX977" fmla="*/ 5817651 w 12192000"/>
              <a:gd name="connsiteY977" fmla="*/ 3023919 h 4267200"/>
              <a:gd name="connsiteX978" fmla="*/ 5729634 w 12192000"/>
              <a:gd name="connsiteY978" fmla="*/ 3051849 h 4267200"/>
              <a:gd name="connsiteX979" fmla="*/ 5611018 w 12192000"/>
              <a:gd name="connsiteY979" fmla="*/ 2316769 h 4267200"/>
              <a:gd name="connsiteX980" fmla="*/ 5687608 w 12192000"/>
              <a:gd name="connsiteY980" fmla="*/ 2039972 h 4267200"/>
              <a:gd name="connsiteX981" fmla="*/ 5657554 w 12192000"/>
              <a:gd name="connsiteY981" fmla="*/ 1576445 h 4267200"/>
              <a:gd name="connsiteX982" fmla="*/ 5150475 w 12192000"/>
              <a:gd name="connsiteY982" fmla="*/ 1274012 h 4267200"/>
              <a:gd name="connsiteX983" fmla="*/ 5349142 w 12192000"/>
              <a:gd name="connsiteY983" fmla="*/ 2204405 h 4267200"/>
              <a:gd name="connsiteX984" fmla="*/ 5262214 w 12192000"/>
              <a:gd name="connsiteY984" fmla="*/ 2233836 h 4267200"/>
              <a:gd name="connsiteX985" fmla="*/ 4981539 w 12192000"/>
              <a:gd name="connsiteY985" fmla="*/ 1542201 h 4267200"/>
              <a:gd name="connsiteX986" fmla="*/ 4958461 w 12192000"/>
              <a:gd name="connsiteY986" fmla="*/ 1136957 h 4267200"/>
              <a:gd name="connsiteX987" fmla="*/ 4655015 w 12192000"/>
              <a:gd name="connsiteY987" fmla="*/ 891426 h 4267200"/>
              <a:gd name="connsiteX988" fmla="*/ 4348002 w 12192000"/>
              <a:gd name="connsiteY988" fmla="*/ 2205895 h 4267200"/>
              <a:gd name="connsiteX989" fmla="*/ 4262250 w 12192000"/>
              <a:gd name="connsiteY989" fmla="*/ 2219972 h 4267200"/>
              <a:gd name="connsiteX990" fmla="*/ 4550611 w 12192000"/>
              <a:gd name="connsiteY990" fmla="*/ 817540 h 4267200"/>
              <a:gd name="connsiteX991" fmla="*/ 4564418 w 12192000"/>
              <a:gd name="connsiteY991" fmla="*/ 808293 h 4267200"/>
              <a:gd name="connsiteX992" fmla="*/ 4266388 w 12192000"/>
              <a:gd name="connsiteY992" fmla="*/ 500083 h 4267200"/>
              <a:gd name="connsiteX993" fmla="*/ 4032842 w 12192000"/>
              <a:gd name="connsiteY993" fmla="*/ 211809 h 4267200"/>
              <a:gd name="connsiteX994" fmla="*/ 3721337 w 12192000"/>
              <a:gd name="connsiteY994" fmla="*/ 0 h 4267200"/>
              <a:gd name="connsiteX995" fmla="*/ 3797544 w 12192000"/>
              <a:gd name="connsiteY995" fmla="*/ 0 h 4267200"/>
              <a:gd name="connsiteX996" fmla="*/ 3775734 w 12192000"/>
              <a:gd name="connsiteY996" fmla="*/ 95131 h 4267200"/>
              <a:gd name="connsiteX997" fmla="*/ 3724807 w 12192000"/>
              <a:gd name="connsiteY997" fmla="*/ 272257 h 4267200"/>
              <a:gd name="connsiteX998" fmla="*/ 3726844 w 12192000"/>
              <a:gd name="connsiteY998" fmla="*/ 282988 h 4267200"/>
              <a:gd name="connsiteX999" fmla="*/ 3742664 w 12192000"/>
              <a:gd name="connsiteY999" fmla="*/ 279918 h 4267200"/>
              <a:gd name="connsiteX1000" fmla="*/ 4103910 w 12192000"/>
              <a:gd name="connsiteY1000" fmla="*/ 1161917 h 4267200"/>
              <a:gd name="connsiteX1001" fmla="*/ 4020269 w 12192000"/>
              <a:gd name="connsiteY1001" fmla="*/ 1200406 h 4267200"/>
              <a:gd name="connsiteX1002" fmla="*/ 3674882 w 12192000"/>
              <a:gd name="connsiteY1002" fmla="*/ 488524 h 4267200"/>
              <a:gd name="connsiteX1003" fmla="*/ 3132682 w 12192000"/>
              <a:gd name="connsiteY1003" fmla="*/ 1072284 h 4267200"/>
              <a:gd name="connsiteX1004" fmla="*/ 2716346 w 12192000"/>
              <a:gd name="connsiteY1004" fmla="*/ 1276376 h 4267200"/>
              <a:gd name="connsiteX1005" fmla="*/ 2716772 w 12192000"/>
              <a:gd name="connsiteY1005" fmla="*/ 1255462 h 4267200"/>
              <a:gd name="connsiteX1006" fmla="*/ 3471096 w 12192000"/>
              <a:gd name="connsiteY1006" fmla="*/ 437072 h 4267200"/>
              <a:gd name="connsiteX1007" fmla="*/ 3639057 w 12192000"/>
              <a:gd name="connsiteY1007" fmla="*/ 286334 h 4267200"/>
              <a:gd name="connsiteX1008" fmla="*/ 3640309 w 12192000"/>
              <a:gd name="connsiteY1008" fmla="*/ 284664 h 4267200"/>
              <a:gd name="connsiteX1009" fmla="*/ 3646022 w 12192000"/>
              <a:gd name="connsiteY1009" fmla="*/ 276711 h 4267200"/>
              <a:gd name="connsiteX1010" fmla="*/ 3707943 w 12192000"/>
              <a:gd name="connsiteY1010" fmla="*/ 65958 h 4267200"/>
              <a:gd name="connsiteX1011" fmla="*/ 2867960 w 12192000"/>
              <a:gd name="connsiteY1011" fmla="*/ 0 h 4267200"/>
              <a:gd name="connsiteX1012" fmla="*/ 2926351 w 12192000"/>
              <a:gd name="connsiteY1012" fmla="*/ 0 h 4267200"/>
              <a:gd name="connsiteX1013" fmla="*/ 2902823 w 12192000"/>
              <a:gd name="connsiteY1013" fmla="*/ 262929 h 4267200"/>
              <a:gd name="connsiteX1014" fmla="*/ 2940663 w 12192000"/>
              <a:gd name="connsiteY1014" fmla="*/ 140884 h 4267200"/>
              <a:gd name="connsiteX1015" fmla="*/ 2947039 w 12192000"/>
              <a:gd name="connsiteY1015" fmla="*/ 122524 h 4267200"/>
              <a:gd name="connsiteX1016" fmla="*/ 2984316 w 12192000"/>
              <a:gd name="connsiteY1016" fmla="*/ 0 h 4267200"/>
              <a:gd name="connsiteX1017" fmla="*/ 3016114 w 12192000"/>
              <a:gd name="connsiteY1017" fmla="*/ 0 h 4267200"/>
              <a:gd name="connsiteX1018" fmla="*/ 2979949 w 12192000"/>
              <a:gd name="connsiteY1018" fmla="*/ 119274 h 4267200"/>
              <a:gd name="connsiteX1019" fmla="*/ 3023879 w 12192000"/>
              <a:gd name="connsiteY1019" fmla="*/ 0 h 4267200"/>
              <a:gd name="connsiteX1020" fmla="*/ 3105400 w 12192000"/>
              <a:gd name="connsiteY1020" fmla="*/ 0 h 4267200"/>
              <a:gd name="connsiteX1021" fmla="*/ 3094669 w 12192000"/>
              <a:gd name="connsiteY1021" fmla="*/ 30308 h 4267200"/>
              <a:gd name="connsiteX1022" fmla="*/ 2901945 w 12192000"/>
              <a:gd name="connsiteY1022" fmla="*/ 466538 h 4267200"/>
              <a:gd name="connsiteX1023" fmla="*/ 2815209 w 12192000"/>
              <a:gd name="connsiteY1023" fmla="*/ 497361 h 4267200"/>
              <a:gd name="connsiteX1024" fmla="*/ 2844845 w 12192000"/>
              <a:gd name="connsiteY1024" fmla="*/ 127638 h 4267200"/>
              <a:gd name="connsiteX1025" fmla="*/ 1057230 w 12192000"/>
              <a:gd name="connsiteY1025" fmla="*/ 0 h 4267200"/>
              <a:gd name="connsiteX1026" fmla="*/ 1111003 w 12192000"/>
              <a:gd name="connsiteY1026" fmla="*/ 0 h 4267200"/>
              <a:gd name="connsiteX1027" fmla="*/ 1125553 w 12192000"/>
              <a:gd name="connsiteY1027" fmla="*/ 52588 h 4267200"/>
              <a:gd name="connsiteX1028" fmla="*/ 1304276 w 12192000"/>
              <a:gd name="connsiteY1028" fmla="*/ 476275 h 4267200"/>
              <a:gd name="connsiteX1029" fmla="*/ 1492066 w 12192000"/>
              <a:gd name="connsiteY1029" fmla="*/ 886333 h 4267200"/>
              <a:gd name="connsiteX1030" fmla="*/ 1423698 w 12192000"/>
              <a:gd name="connsiteY1030" fmla="*/ 710817 h 4267200"/>
              <a:gd name="connsiteX1031" fmla="*/ 1357609 w 12192000"/>
              <a:gd name="connsiteY1031" fmla="*/ 532892 h 4267200"/>
              <a:gd name="connsiteX1032" fmla="*/ 1309550 w 12192000"/>
              <a:gd name="connsiteY1032" fmla="*/ 374031 h 4267200"/>
              <a:gd name="connsiteX1033" fmla="*/ 1193673 w 12192000"/>
              <a:gd name="connsiteY1033" fmla="*/ 49533 h 4267200"/>
              <a:gd name="connsiteX1034" fmla="*/ 1164391 w 12192000"/>
              <a:gd name="connsiteY1034" fmla="*/ 0 h 4267200"/>
              <a:gd name="connsiteX1035" fmla="*/ 1200666 w 12192000"/>
              <a:gd name="connsiteY1035" fmla="*/ 0 h 4267200"/>
              <a:gd name="connsiteX1036" fmla="*/ 1223408 w 12192000"/>
              <a:gd name="connsiteY1036" fmla="*/ 38996 h 4267200"/>
              <a:gd name="connsiteX1037" fmla="*/ 1339635 w 12192000"/>
              <a:gd name="connsiteY1037" fmla="*/ 365517 h 4267200"/>
              <a:gd name="connsiteX1038" fmla="*/ 1387469 w 12192000"/>
              <a:gd name="connsiteY1038" fmla="*/ 523079 h 4267200"/>
              <a:gd name="connsiteX1039" fmla="*/ 1452685 w 12192000"/>
              <a:gd name="connsiteY1039" fmla="*/ 699806 h 4267200"/>
              <a:gd name="connsiteX1040" fmla="*/ 1492092 w 12192000"/>
              <a:gd name="connsiteY1040" fmla="*/ 800424 h 4267200"/>
              <a:gd name="connsiteX1041" fmla="*/ 1455302 w 12192000"/>
              <a:gd name="connsiteY1041" fmla="*/ 632913 h 4267200"/>
              <a:gd name="connsiteX1042" fmla="*/ 1222336 w 12192000"/>
              <a:gd name="connsiteY1042" fmla="*/ 9480 h 4267200"/>
              <a:gd name="connsiteX1043" fmla="*/ 1214634 w 12192000"/>
              <a:gd name="connsiteY1043" fmla="*/ 0 h 4267200"/>
              <a:gd name="connsiteX1044" fmla="*/ 1289827 w 12192000"/>
              <a:gd name="connsiteY1044" fmla="*/ 0 h 4267200"/>
              <a:gd name="connsiteX1045" fmla="*/ 1321076 w 12192000"/>
              <a:gd name="connsiteY1045" fmla="*/ 59722 h 4267200"/>
              <a:gd name="connsiteX1046" fmla="*/ 1512579 w 12192000"/>
              <a:gd name="connsiteY1046" fmla="*/ 626441 h 4267200"/>
              <a:gd name="connsiteX1047" fmla="*/ 1506076 w 12192000"/>
              <a:gd name="connsiteY1047" fmla="*/ 1089289 h 4267200"/>
              <a:gd name="connsiteX1048" fmla="*/ 1486346 w 12192000"/>
              <a:gd name="connsiteY1048" fmla="*/ 1079919 h 4267200"/>
              <a:gd name="connsiteX1049" fmla="*/ 1070511 w 12192000"/>
              <a:gd name="connsiteY1049" fmla="*/ 48609 h 4267200"/>
              <a:gd name="connsiteX1050" fmla="*/ 43151 w 12192000"/>
              <a:gd name="connsiteY1050" fmla="*/ 0 h 4267200"/>
              <a:gd name="connsiteX1051" fmla="*/ 95283 w 12192000"/>
              <a:gd name="connsiteY1051" fmla="*/ 0 h 4267200"/>
              <a:gd name="connsiteX1052" fmla="*/ 300708 w 12192000"/>
              <a:gd name="connsiteY1052" fmla="*/ 154571 h 4267200"/>
              <a:gd name="connsiteX1053" fmla="*/ 530414 w 12192000"/>
              <a:gd name="connsiteY1053" fmla="*/ 354673 h 4267200"/>
              <a:gd name="connsiteX1054" fmla="*/ 333785 w 12192000"/>
              <a:gd name="connsiteY1054" fmla="*/ 161564 h 4267200"/>
              <a:gd name="connsiteX1055" fmla="*/ 147005 w 12192000"/>
              <a:gd name="connsiteY1055" fmla="*/ 0 h 4267200"/>
              <a:gd name="connsiteX1056" fmla="*/ 272509 w 12192000"/>
              <a:gd name="connsiteY1056" fmla="*/ 0 h 4267200"/>
              <a:gd name="connsiteX1057" fmla="*/ 326276 w 12192000"/>
              <a:gd name="connsiteY1057" fmla="*/ 45847 h 4267200"/>
              <a:gd name="connsiteX1058" fmla="*/ 823759 w 12192000"/>
              <a:gd name="connsiteY1058" fmla="*/ 574145 h 4267200"/>
              <a:gd name="connsiteX1059" fmla="*/ 811254 w 12192000"/>
              <a:gd name="connsiteY1059" fmla="*/ 665546 h 4267200"/>
              <a:gd name="connsiteX1060" fmla="*/ 154042 w 12192000"/>
              <a:gd name="connsiteY1060" fmla="*/ 261522 h 4267200"/>
              <a:gd name="connsiteX1061" fmla="*/ 13550 w 12192000"/>
              <a:gd name="connsiteY1061" fmla="*/ 158423 h 4267200"/>
              <a:gd name="connsiteX1062" fmla="*/ 0 w 12192000"/>
              <a:gd name="connsiteY1062" fmla="*/ 146618 h 4267200"/>
              <a:gd name="connsiteX1063" fmla="*/ 0 w 12192000"/>
              <a:gd name="connsiteY1063" fmla="*/ 59161 h 4267200"/>
              <a:gd name="connsiteX1064" fmla="*/ 45427 w 12192000"/>
              <a:gd name="connsiteY1064" fmla="*/ 101078 h 4267200"/>
              <a:gd name="connsiteX1065" fmla="*/ 630103 w 12192000"/>
              <a:gd name="connsiteY1065" fmla="*/ 485885 h 4267200"/>
              <a:gd name="connsiteX1066" fmla="*/ 532040 w 12192000"/>
              <a:gd name="connsiteY1066" fmla="*/ 399359 h 4267200"/>
              <a:gd name="connsiteX1067" fmla="*/ 517618 w 12192000"/>
              <a:gd name="connsiteY1067" fmla="*/ 385726 h 4267200"/>
              <a:gd name="connsiteX1068" fmla="*/ 285074 w 12192000"/>
              <a:gd name="connsiteY1068" fmla="*/ 182755 h 426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</a:cxnLst>
            <a:rect l="l" t="t" r="r" b="b"/>
            <a:pathLst>
              <a:path w="12192000" h="4267200">
                <a:moveTo>
                  <a:pt x="2537169" y="4125568"/>
                </a:moveTo>
                <a:cubicBezTo>
                  <a:pt x="2788218" y="4126068"/>
                  <a:pt x="3025872" y="4161336"/>
                  <a:pt x="3246267" y="4262961"/>
                </a:cubicBezTo>
                <a:lnTo>
                  <a:pt x="3253970" y="4267200"/>
                </a:lnTo>
                <a:lnTo>
                  <a:pt x="3071791" y="4267200"/>
                </a:lnTo>
                <a:lnTo>
                  <a:pt x="2975095" y="4243356"/>
                </a:lnTo>
                <a:cubicBezTo>
                  <a:pt x="2862058" y="4220032"/>
                  <a:pt x="2745568" y="4209031"/>
                  <a:pt x="2626982" y="4206450"/>
                </a:cubicBezTo>
                <a:cubicBezTo>
                  <a:pt x="2581807" y="4205467"/>
                  <a:pt x="2536327" y="4205706"/>
                  <a:pt x="2490617" y="4206951"/>
                </a:cubicBezTo>
                <a:cubicBezTo>
                  <a:pt x="2601507" y="4219748"/>
                  <a:pt x="2711611" y="4236309"/>
                  <a:pt x="2819869" y="4252936"/>
                </a:cubicBezTo>
                <a:lnTo>
                  <a:pt x="2900997" y="4267200"/>
                </a:lnTo>
                <a:lnTo>
                  <a:pt x="2705858" y="4267200"/>
                </a:lnTo>
                <a:lnTo>
                  <a:pt x="2561467" y="4246270"/>
                </a:lnTo>
                <a:cubicBezTo>
                  <a:pt x="2476258" y="4235123"/>
                  <a:pt x="2390533" y="4225627"/>
                  <a:pt x="2305292" y="4219492"/>
                </a:cubicBezTo>
                <a:lnTo>
                  <a:pt x="2409349" y="4267200"/>
                </a:lnTo>
                <a:lnTo>
                  <a:pt x="2266705" y="4267200"/>
                </a:lnTo>
                <a:lnTo>
                  <a:pt x="2183576" y="4227150"/>
                </a:lnTo>
                <a:cubicBezTo>
                  <a:pt x="2170260" y="4220226"/>
                  <a:pt x="2115765" y="4150220"/>
                  <a:pt x="2151029" y="4146947"/>
                </a:cubicBezTo>
                <a:cubicBezTo>
                  <a:pt x="2282770" y="4133761"/>
                  <a:pt x="2411644" y="4125319"/>
                  <a:pt x="2537169" y="4125568"/>
                </a:cubicBezTo>
                <a:close/>
                <a:moveTo>
                  <a:pt x="9258094" y="3958602"/>
                </a:moveTo>
                <a:cubicBezTo>
                  <a:pt x="9013678" y="4006086"/>
                  <a:pt x="8768731" y="4060051"/>
                  <a:pt x="8526712" y="4119804"/>
                </a:cubicBezTo>
                <a:cubicBezTo>
                  <a:pt x="8781748" y="4123003"/>
                  <a:pt x="9026494" y="4069940"/>
                  <a:pt x="9258094" y="3958602"/>
                </a:cubicBezTo>
                <a:close/>
                <a:moveTo>
                  <a:pt x="9168987" y="3919232"/>
                </a:moveTo>
                <a:cubicBezTo>
                  <a:pt x="8975366" y="3912045"/>
                  <a:pt x="8788341" y="3989836"/>
                  <a:pt x="8603910" y="4068895"/>
                </a:cubicBezTo>
                <a:cubicBezTo>
                  <a:pt x="8818554" y="4017452"/>
                  <a:pt x="9035976" y="3970366"/>
                  <a:pt x="9252382" y="3927759"/>
                </a:cubicBezTo>
                <a:cubicBezTo>
                  <a:pt x="9224441" y="3923020"/>
                  <a:pt x="9196646" y="3920259"/>
                  <a:pt x="9168987" y="3919232"/>
                </a:cubicBezTo>
                <a:close/>
                <a:moveTo>
                  <a:pt x="1635889" y="3709494"/>
                </a:moveTo>
                <a:lnTo>
                  <a:pt x="1634800" y="3731111"/>
                </a:lnTo>
                <a:cubicBezTo>
                  <a:pt x="1634800" y="3731111"/>
                  <a:pt x="1635342" y="3716795"/>
                  <a:pt x="1635889" y="3709494"/>
                </a:cubicBezTo>
                <a:close/>
                <a:moveTo>
                  <a:pt x="3174829" y="3620110"/>
                </a:moveTo>
                <a:cubicBezTo>
                  <a:pt x="3177710" y="3619202"/>
                  <a:pt x="3182308" y="3620648"/>
                  <a:pt x="3189263" y="3625726"/>
                </a:cubicBezTo>
                <a:cubicBezTo>
                  <a:pt x="3348177" y="3744655"/>
                  <a:pt x="3463235" y="3908187"/>
                  <a:pt x="3560912" y="4079863"/>
                </a:cubicBezTo>
                <a:cubicBezTo>
                  <a:pt x="3582321" y="4117314"/>
                  <a:pt x="3599153" y="4153173"/>
                  <a:pt x="3611854" y="4188366"/>
                </a:cubicBezTo>
                <a:lnTo>
                  <a:pt x="3631583" y="4267200"/>
                </a:lnTo>
                <a:lnTo>
                  <a:pt x="3575699" y="4267200"/>
                </a:lnTo>
                <a:lnTo>
                  <a:pt x="3575567" y="4263588"/>
                </a:lnTo>
                <a:cubicBezTo>
                  <a:pt x="3563792" y="4170010"/>
                  <a:pt x="3527316" y="4081090"/>
                  <a:pt x="3467355" y="3988130"/>
                </a:cubicBezTo>
                <a:cubicBezTo>
                  <a:pt x="3420192" y="3915029"/>
                  <a:pt x="3371016" y="3849934"/>
                  <a:pt x="3310753" y="3787140"/>
                </a:cubicBezTo>
                <a:cubicBezTo>
                  <a:pt x="3303466" y="3779509"/>
                  <a:pt x="3297626" y="3773227"/>
                  <a:pt x="3291335" y="3767420"/>
                </a:cubicBezTo>
                <a:cubicBezTo>
                  <a:pt x="3324815" y="3824296"/>
                  <a:pt x="3358740" y="3880691"/>
                  <a:pt x="3390805" y="3937163"/>
                </a:cubicBezTo>
                <a:cubicBezTo>
                  <a:pt x="3450145" y="4040978"/>
                  <a:pt x="3506325" y="4144397"/>
                  <a:pt x="3545740" y="4251102"/>
                </a:cubicBezTo>
                <a:lnTo>
                  <a:pt x="3550709" y="4267200"/>
                </a:lnTo>
                <a:lnTo>
                  <a:pt x="3513586" y="4267200"/>
                </a:lnTo>
                <a:lnTo>
                  <a:pt x="3470728" y="4152456"/>
                </a:lnTo>
                <a:cubicBezTo>
                  <a:pt x="3439124" y="4085665"/>
                  <a:pt x="3402484" y="4019598"/>
                  <a:pt x="3364433" y="3953121"/>
                </a:cubicBezTo>
                <a:lnTo>
                  <a:pt x="3316479" y="3872136"/>
                </a:lnTo>
                <a:lnTo>
                  <a:pt x="3504482" y="4267200"/>
                </a:lnTo>
                <a:lnTo>
                  <a:pt x="3467547" y="4267200"/>
                </a:lnTo>
                <a:lnTo>
                  <a:pt x="3177952" y="3657386"/>
                </a:lnTo>
                <a:cubicBezTo>
                  <a:pt x="3172991" y="3646754"/>
                  <a:pt x="3166185" y="3622836"/>
                  <a:pt x="3174829" y="3620110"/>
                </a:cubicBezTo>
                <a:close/>
                <a:moveTo>
                  <a:pt x="11279315" y="3618448"/>
                </a:moveTo>
                <a:cubicBezTo>
                  <a:pt x="11299830" y="3614620"/>
                  <a:pt x="11318737" y="3618623"/>
                  <a:pt x="11317765" y="3638405"/>
                </a:cubicBezTo>
                <a:cubicBezTo>
                  <a:pt x="11309587" y="3820966"/>
                  <a:pt x="11315203" y="4012597"/>
                  <a:pt x="11304886" y="4200582"/>
                </a:cubicBezTo>
                <a:lnTo>
                  <a:pt x="11298904" y="4267200"/>
                </a:lnTo>
                <a:lnTo>
                  <a:pt x="11213088" y="4267200"/>
                </a:lnTo>
                <a:lnTo>
                  <a:pt x="11219157" y="4210725"/>
                </a:lnTo>
                <a:cubicBezTo>
                  <a:pt x="11223807" y="4119600"/>
                  <a:pt x="11224640" y="4027718"/>
                  <a:pt x="11225213" y="3936722"/>
                </a:cubicBezTo>
                <a:cubicBezTo>
                  <a:pt x="11207028" y="4022695"/>
                  <a:pt x="11194593" y="4110355"/>
                  <a:pt x="11182914" y="4196771"/>
                </a:cubicBezTo>
                <a:lnTo>
                  <a:pt x="11172266" y="4267200"/>
                </a:lnTo>
                <a:lnTo>
                  <a:pt x="11140975" y="4267200"/>
                </a:lnTo>
                <a:lnTo>
                  <a:pt x="11152239" y="4192628"/>
                </a:lnTo>
                <a:cubicBezTo>
                  <a:pt x="11165272" y="4096160"/>
                  <a:pt x="11178361" y="3997344"/>
                  <a:pt x="11201005" y="3900089"/>
                </a:cubicBezTo>
                <a:cubicBezTo>
                  <a:pt x="11166930" y="3979173"/>
                  <a:pt x="11134730" y="4058831"/>
                  <a:pt x="11105754" y="4139192"/>
                </a:cubicBezTo>
                <a:lnTo>
                  <a:pt x="11065821" y="4267200"/>
                </a:lnTo>
                <a:lnTo>
                  <a:pt x="10978133" y="4267200"/>
                </a:lnTo>
                <a:lnTo>
                  <a:pt x="11088889" y="3963916"/>
                </a:lnTo>
                <a:cubicBezTo>
                  <a:pt x="11133459" y="3856779"/>
                  <a:pt x="11181967" y="3750740"/>
                  <a:pt x="11231212" y="3645474"/>
                </a:cubicBezTo>
                <a:cubicBezTo>
                  <a:pt x="11236675" y="3633934"/>
                  <a:pt x="11258799" y="3622276"/>
                  <a:pt x="11279315" y="3618448"/>
                </a:cubicBezTo>
                <a:close/>
                <a:moveTo>
                  <a:pt x="10296877" y="3526602"/>
                </a:moveTo>
                <a:cubicBezTo>
                  <a:pt x="10305089" y="3527517"/>
                  <a:pt x="10311503" y="3531079"/>
                  <a:pt x="10314210" y="3538353"/>
                </a:cubicBezTo>
                <a:cubicBezTo>
                  <a:pt x="10361472" y="3659113"/>
                  <a:pt x="10407318" y="3780392"/>
                  <a:pt x="10450858" y="3902477"/>
                </a:cubicBezTo>
                <a:lnTo>
                  <a:pt x="10572255" y="4267200"/>
                </a:lnTo>
                <a:lnTo>
                  <a:pt x="10477642" y="4267200"/>
                </a:lnTo>
                <a:lnTo>
                  <a:pt x="10436479" y="4144570"/>
                </a:lnTo>
                <a:cubicBezTo>
                  <a:pt x="10386976" y="3995354"/>
                  <a:pt x="10333255" y="3848072"/>
                  <a:pt x="10277529" y="3701307"/>
                </a:cubicBezTo>
                <a:cubicBezTo>
                  <a:pt x="10277467" y="3703640"/>
                  <a:pt x="10276853" y="3706334"/>
                  <a:pt x="10276797" y="3708672"/>
                </a:cubicBezTo>
                <a:cubicBezTo>
                  <a:pt x="10284209" y="3854149"/>
                  <a:pt x="10331835" y="3999199"/>
                  <a:pt x="10385906" y="4147031"/>
                </a:cubicBezTo>
                <a:lnTo>
                  <a:pt x="10431445" y="4267200"/>
                </a:lnTo>
                <a:lnTo>
                  <a:pt x="10398237" y="4267200"/>
                </a:lnTo>
                <a:lnTo>
                  <a:pt x="10356661" y="4157302"/>
                </a:lnTo>
                <a:cubicBezTo>
                  <a:pt x="10321871" y="4061517"/>
                  <a:pt x="10289232" y="3966669"/>
                  <a:pt x="10268559" y="3871054"/>
                </a:cubicBezTo>
                <a:cubicBezTo>
                  <a:pt x="10272790" y="3985997"/>
                  <a:pt x="10299544" y="4094770"/>
                  <a:pt x="10340065" y="4201637"/>
                </a:cubicBezTo>
                <a:lnTo>
                  <a:pt x="10368861" y="4267200"/>
                </a:lnTo>
                <a:lnTo>
                  <a:pt x="10267862" y="4267200"/>
                </a:lnTo>
                <a:lnTo>
                  <a:pt x="10236210" y="4185635"/>
                </a:lnTo>
                <a:cubicBezTo>
                  <a:pt x="10169925" y="3991261"/>
                  <a:pt x="10150284" y="3789583"/>
                  <a:pt x="10225980" y="3561061"/>
                </a:cubicBezTo>
                <a:cubicBezTo>
                  <a:pt x="10231424" y="3544935"/>
                  <a:pt x="10272241" y="3523857"/>
                  <a:pt x="10296877" y="3526602"/>
                </a:cubicBezTo>
                <a:close/>
                <a:moveTo>
                  <a:pt x="3429186" y="3458784"/>
                </a:moveTo>
                <a:cubicBezTo>
                  <a:pt x="3434043" y="3458424"/>
                  <a:pt x="3439865" y="3459167"/>
                  <a:pt x="3446761" y="3461278"/>
                </a:cubicBezTo>
                <a:cubicBezTo>
                  <a:pt x="3801752" y="3568638"/>
                  <a:pt x="4119982" y="3746863"/>
                  <a:pt x="4419733" y="3963555"/>
                </a:cubicBezTo>
                <a:cubicBezTo>
                  <a:pt x="4508451" y="4027538"/>
                  <a:pt x="4593765" y="4093753"/>
                  <a:pt x="4659448" y="4172746"/>
                </a:cubicBezTo>
                <a:lnTo>
                  <a:pt x="4719140" y="4267200"/>
                </a:lnTo>
                <a:lnTo>
                  <a:pt x="4641222" y="4267200"/>
                </a:lnTo>
                <a:lnTo>
                  <a:pt x="4599968" y="4207074"/>
                </a:lnTo>
                <a:cubicBezTo>
                  <a:pt x="4478590" y="4057581"/>
                  <a:pt x="4278987" y="3946713"/>
                  <a:pt x="4136093" y="3858466"/>
                </a:cubicBezTo>
                <a:cubicBezTo>
                  <a:pt x="3985171" y="3764831"/>
                  <a:pt x="3831168" y="3687155"/>
                  <a:pt x="3670252" y="3622798"/>
                </a:cubicBezTo>
                <a:lnTo>
                  <a:pt x="3817258" y="3723577"/>
                </a:lnTo>
                <a:cubicBezTo>
                  <a:pt x="3878082" y="3765387"/>
                  <a:pt x="3941278" y="3808498"/>
                  <a:pt x="4000461" y="3855966"/>
                </a:cubicBezTo>
                <a:cubicBezTo>
                  <a:pt x="4030299" y="3879926"/>
                  <a:pt x="4059233" y="3904849"/>
                  <a:pt x="4088180" y="3929774"/>
                </a:cubicBezTo>
                <a:cubicBezTo>
                  <a:pt x="4119532" y="3956928"/>
                  <a:pt x="4151864" y="3984979"/>
                  <a:pt x="4184555" y="4010683"/>
                </a:cubicBezTo>
                <a:cubicBezTo>
                  <a:pt x="4252374" y="4064322"/>
                  <a:pt x="4327401" y="4112085"/>
                  <a:pt x="4399563" y="4158106"/>
                </a:cubicBezTo>
                <a:cubicBezTo>
                  <a:pt x="4448555" y="4189447"/>
                  <a:pt x="4498141" y="4221114"/>
                  <a:pt x="4546299" y="4254934"/>
                </a:cubicBezTo>
                <a:lnTo>
                  <a:pt x="4561743" y="4267200"/>
                </a:lnTo>
                <a:lnTo>
                  <a:pt x="4509274" y="4267200"/>
                </a:lnTo>
                <a:lnTo>
                  <a:pt x="4383389" y="4184369"/>
                </a:lnTo>
                <a:cubicBezTo>
                  <a:pt x="4310251" y="4137460"/>
                  <a:pt x="4234739" y="4089250"/>
                  <a:pt x="4165508" y="4035196"/>
                </a:cubicBezTo>
                <a:cubicBezTo>
                  <a:pt x="4131846" y="4008598"/>
                  <a:pt x="4099524" y="3980549"/>
                  <a:pt x="4068162" y="3953394"/>
                </a:cubicBezTo>
                <a:cubicBezTo>
                  <a:pt x="4039704" y="3928919"/>
                  <a:pt x="4010763" y="3903992"/>
                  <a:pt x="3981416" y="3880482"/>
                </a:cubicBezTo>
                <a:cubicBezTo>
                  <a:pt x="3923199" y="3833909"/>
                  <a:pt x="3860482" y="3791236"/>
                  <a:pt x="3800147" y="3749872"/>
                </a:cubicBezTo>
                <a:lnTo>
                  <a:pt x="3655073" y="3650884"/>
                </a:lnTo>
                <a:cubicBezTo>
                  <a:pt x="3768399" y="3765347"/>
                  <a:pt x="3873410" y="3884450"/>
                  <a:pt x="3989938" y="3991685"/>
                </a:cubicBezTo>
                <a:cubicBezTo>
                  <a:pt x="4106468" y="4098916"/>
                  <a:pt x="4234512" y="4194281"/>
                  <a:pt x="4393907" y="4261258"/>
                </a:cubicBezTo>
                <a:lnTo>
                  <a:pt x="4408201" y="4267200"/>
                </a:lnTo>
                <a:lnTo>
                  <a:pt x="4250346" y="4267200"/>
                </a:lnTo>
                <a:lnTo>
                  <a:pt x="4245269" y="4265040"/>
                </a:lnTo>
                <a:cubicBezTo>
                  <a:pt x="4167858" y="4230709"/>
                  <a:pt x="4095232" y="4193560"/>
                  <a:pt x="4036318" y="4147013"/>
                </a:cubicBezTo>
                <a:cubicBezTo>
                  <a:pt x="3810777" y="3969273"/>
                  <a:pt x="3654591" y="3720297"/>
                  <a:pt x="3432098" y="3537312"/>
                </a:cubicBezTo>
                <a:cubicBezTo>
                  <a:pt x="3408505" y="3517876"/>
                  <a:pt x="3395188" y="3461306"/>
                  <a:pt x="3429186" y="3458784"/>
                </a:cubicBezTo>
                <a:close/>
                <a:moveTo>
                  <a:pt x="9334796" y="3456584"/>
                </a:moveTo>
                <a:cubicBezTo>
                  <a:pt x="9406875" y="3608228"/>
                  <a:pt x="9503788" y="3758542"/>
                  <a:pt x="9651570" y="3826505"/>
                </a:cubicBezTo>
                <a:cubicBezTo>
                  <a:pt x="9559808" y="3686686"/>
                  <a:pt x="9456900" y="3564734"/>
                  <a:pt x="9334796" y="3456584"/>
                </a:cubicBezTo>
                <a:close/>
                <a:moveTo>
                  <a:pt x="4440129" y="3448571"/>
                </a:moveTo>
                <a:cubicBezTo>
                  <a:pt x="4500684" y="3600308"/>
                  <a:pt x="4765312" y="3823987"/>
                  <a:pt x="4856525" y="3915351"/>
                </a:cubicBezTo>
                <a:cubicBezTo>
                  <a:pt x="4921046" y="3979838"/>
                  <a:pt x="4987678" y="4047617"/>
                  <a:pt x="5059055" y="4108918"/>
                </a:cubicBezTo>
                <a:cubicBezTo>
                  <a:pt x="5130436" y="4170218"/>
                  <a:pt x="5206561" y="4225043"/>
                  <a:pt x="5290070" y="4263619"/>
                </a:cubicBezTo>
                <a:cubicBezTo>
                  <a:pt x="5126032" y="4132785"/>
                  <a:pt x="4978794" y="3979858"/>
                  <a:pt x="4834991" y="3830985"/>
                </a:cubicBezTo>
                <a:cubicBezTo>
                  <a:pt x="4709629" y="3700933"/>
                  <a:pt x="4579958" y="3567796"/>
                  <a:pt x="4440129" y="3448571"/>
                </a:cubicBezTo>
                <a:close/>
                <a:moveTo>
                  <a:pt x="5425834" y="3162785"/>
                </a:moveTo>
                <a:cubicBezTo>
                  <a:pt x="5393133" y="3300089"/>
                  <a:pt x="5401723" y="3491623"/>
                  <a:pt x="5401644" y="3617847"/>
                </a:cubicBezTo>
                <a:cubicBezTo>
                  <a:pt x="5401790" y="3807859"/>
                  <a:pt x="5425483" y="3992734"/>
                  <a:pt x="5467256" y="4175494"/>
                </a:cubicBezTo>
                <a:cubicBezTo>
                  <a:pt x="5469824" y="3971868"/>
                  <a:pt x="5459296" y="3766904"/>
                  <a:pt x="5448069" y="3567554"/>
                </a:cubicBezTo>
                <a:close/>
                <a:moveTo>
                  <a:pt x="1318687" y="3113840"/>
                </a:moveTo>
                <a:cubicBezTo>
                  <a:pt x="1233126" y="3142037"/>
                  <a:pt x="1148133" y="3174161"/>
                  <a:pt x="1066793" y="3212171"/>
                </a:cubicBezTo>
                <a:cubicBezTo>
                  <a:pt x="1042399" y="3223712"/>
                  <a:pt x="1017440" y="3235542"/>
                  <a:pt x="993319" y="3247648"/>
                </a:cubicBezTo>
                <a:cubicBezTo>
                  <a:pt x="947600" y="3269890"/>
                  <a:pt x="900765" y="3292688"/>
                  <a:pt x="853081" y="3312410"/>
                </a:cubicBezTo>
                <a:cubicBezTo>
                  <a:pt x="837376" y="3318884"/>
                  <a:pt x="821948" y="3324526"/>
                  <a:pt x="805957" y="3330443"/>
                </a:cubicBezTo>
                <a:cubicBezTo>
                  <a:pt x="973723" y="3284161"/>
                  <a:pt x="1193682" y="3229943"/>
                  <a:pt x="1318687" y="3113840"/>
                </a:cubicBezTo>
                <a:close/>
                <a:moveTo>
                  <a:pt x="5453702" y="3090882"/>
                </a:moveTo>
                <a:lnTo>
                  <a:pt x="5480135" y="3565802"/>
                </a:lnTo>
                <a:cubicBezTo>
                  <a:pt x="5490809" y="3762845"/>
                  <a:pt x="5501220" y="3965024"/>
                  <a:pt x="5499023" y="4166310"/>
                </a:cubicBezTo>
                <a:cubicBezTo>
                  <a:pt x="5546233" y="3984186"/>
                  <a:pt x="5562118" y="3799116"/>
                  <a:pt x="5547022" y="3607838"/>
                </a:cubicBezTo>
                <a:cubicBezTo>
                  <a:pt x="5541143" y="3530760"/>
                  <a:pt x="5529684" y="3453908"/>
                  <a:pt x="5515964" y="3378541"/>
                </a:cubicBezTo>
                <a:cubicBezTo>
                  <a:pt x="5505773" y="3321668"/>
                  <a:pt x="5475310" y="3095607"/>
                  <a:pt x="5453702" y="3090882"/>
                </a:cubicBezTo>
                <a:close/>
                <a:moveTo>
                  <a:pt x="9790480" y="3078533"/>
                </a:moveTo>
                <a:cubicBezTo>
                  <a:pt x="9782502" y="3134217"/>
                  <a:pt x="9773626" y="3189710"/>
                  <a:pt x="9763295" y="3245370"/>
                </a:cubicBezTo>
                <a:cubicBezTo>
                  <a:pt x="9730259" y="3421320"/>
                  <a:pt x="9693170" y="3586065"/>
                  <a:pt x="9736458" y="3758413"/>
                </a:cubicBezTo>
                <a:cubicBezTo>
                  <a:pt x="9741385" y="3680922"/>
                  <a:pt x="9752472" y="3603320"/>
                  <a:pt x="9763499" y="3528057"/>
                </a:cubicBezTo>
                <a:cubicBezTo>
                  <a:pt x="9778184" y="3430521"/>
                  <a:pt x="9793478" y="3330298"/>
                  <a:pt x="9793906" y="3231157"/>
                </a:cubicBezTo>
                <a:cubicBezTo>
                  <a:pt x="9793949" y="3202011"/>
                  <a:pt x="9792735" y="3172131"/>
                  <a:pt x="9791874" y="3142788"/>
                </a:cubicBezTo>
                <a:cubicBezTo>
                  <a:pt x="9791175" y="3121009"/>
                  <a:pt x="9790832" y="3099770"/>
                  <a:pt x="9790480" y="3078533"/>
                </a:cubicBezTo>
                <a:close/>
                <a:moveTo>
                  <a:pt x="1238695" y="3076820"/>
                </a:moveTo>
                <a:cubicBezTo>
                  <a:pt x="1051055" y="3082190"/>
                  <a:pt x="886407" y="3192548"/>
                  <a:pt x="716371" y="3293249"/>
                </a:cubicBezTo>
                <a:cubicBezTo>
                  <a:pt x="670943" y="3320259"/>
                  <a:pt x="625512" y="3345868"/>
                  <a:pt x="579522" y="3371759"/>
                </a:cubicBezTo>
                <a:cubicBezTo>
                  <a:pt x="586257" y="3369787"/>
                  <a:pt x="592991" y="3367806"/>
                  <a:pt x="600288" y="3365555"/>
                </a:cubicBezTo>
                <a:cubicBezTo>
                  <a:pt x="680240" y="3341573"/>
                  <a:pt x="762713" y="3317034"/>
                  <a:pt x="840692" y="3284921"/>
                </a:cubicBezTo>
                <a:cubicBezTo>
                  <a:pt x="887813" y="3265484"/>
                  <a:pt x="934087" y="3242968"/>
                  <a:pt x="979248" y="3221003"/>
                </a:cubicBezTo>
                <a:cubicBezTo>
                  <a:pt x="1004208" y="3209175"/>
                  <a:pt x="1028322" y="3197074"/>
                  <a:pt x="1053282" y="3185247"/>
                </a:cubicBezTo>
                <a:cubicBezTo>
                  <a:pt x="1139666" y="3144704"/>
                  <a:pt x="1229994" y="3110602"/>
                  <a:pt x="1320603" y="3081281"/>
                </a:cubicBezTo>
                <a:cubicBezTo>
                  <a:pt x="1292776" y="3077429"/>
                  <a:pt x="1265502" y="3076054"/>
                  <a:pt x="1238695" y="3076820"/>
                </a:cubicBezTo>
                <a:close/>
                <a:moveTo>
                  <a:pt x="5425627" y="2954192"/>
                </a:moveTo>
                <a:cubicBezTo>
                  <a:pt x="5441934" y="2956815"/>
                  <a:pt x="5467954" y="2996115"/>
                  <a:pt x="5470770" y="3005435"/>
                </a:cubicBezTo>
                <a:cubicBezTo>
                  <a:pt x="5591522" y="3395900"/>
                  <a:pt x="5656650" y="3795361"/>
                  <a:pt x="5567647" y="4190286"/>
                </a:cubicBezTo>
                <a:lnTo>
                  <a:pt x="5545854" y="4267200"/>
                </a:lnTo>
                <a:lnTo>
                  <a:pt x="5391871" y="4267200"/>
                </a:lnTo>
                <a:lnTo>
                  <a:pt x="5318171" y="4175818"/>
                </a:lnTo>
                <a:cubicBezTo>
                  <a:pt x="5204859" y="4048423"/>
                  <a:pt x="5075331" y="3936412"/>
                  <a:pt x="4943646" y="3822916"/>
                </a:cubicBezTo>
                <a:cubicBezTo>
                  <a:pt x="4828850" y="3724110"/>
                  <a:pt x="4714058" y="3625311"/>
                  <a:pt x="4594837" y="3532274"/>
                </a:cubicBezTo>
                <a:cubicBezTo>
                  <a:pt x="4562450" y="3507077"/>
                  <a:pt x="4474786" y="3410282"/>
                  <a:pt x="4441737" y="3399734"/>
                </a:cubicBezTo>
                <a:cubicBezTo>
                  <a:pt x="4437014" y="3398227"/>
                  <a:pt x="4433408" y="3398482"/>
                  <a:pt x="4431236" y="3400954"/>
                </a:cubicBezTo>
                <a:cubicBezTo>
                  <a:pt x="4474088" y="3436036"/>
                  <a:pt x="4516531" y="3472527"/>
                  <a:pt x="4557150" y="3510023"/>
                </a:cubicBezTo>
                <a:cubicBezTo>
                  <a:pt x="4661606" y="3606446"/>
                  <a:pt x="4760255" y="3709152"/>
                  <a:pt x="4856936" y="3809146"/>
                </a:cubicBezTo>
                <a:cubicBezTo>
                  <a:pt x="4939779" y="3895025"/>
                  <a:pt x="5024071" y="3982240"/>
                  <a:pt x="5111996" y="4065759"/>
                </a:cubicBezTo>
                <a:cubicBezTo>
                  <a:pt x="5155961" y="4107518"/>
                  <a:pt x="5200834" y="4148352"/>
                  <a:pt x="5246890" y="4187633"/>
                </a:cubicBezTo>
                <a:lnTo>
                  <a:pt x="5347266" y="4267200"/>
                </a:lnTo>
                <a:lnTo>
                  <a:pt x="5164092" y="4267200"/>
                </a:lnTo>
                <a:lnTo>
                  <a:pt x="5108945" y="4232176"/>
                </a:lnTo>
                <a:cubicBezTo>
                  <a:pt x="4772838" y="3999708"/>
                  <a:pt x="4490756" y="3581960"/>
                  <a:pt x="4294126" y="3303048"/>
                </a:cubicBezTo>
                <a:cubicBezTo>
                  <a:pt x="4284225" y="3288537"/>
                  <a:pt x="4271318" y="3233630"/>
                  <a:pt x="4305321" y="3256953"/>
                </a:cubicBezTo>
                <a:cubicBezTo>
                  <a:pt x="4530520" y="3414680"/>
                  <a:pt x="4740956" y="3587440"/>
                  <a:pt x="4949299" y="3766336"/>
                </a:cubicBezTo>
                <a:cubicBezTo>
                  <a:pt x="5065543" y="3866477"/>
                  <a:pt x="5184542" y="3965579"/>
                  <a:pt x="5291452" y="4076801"/>
                </a:cubicBezTo>
                <a:cubicBezTo>
                  <a:pt x="5309900" y="4095629"/>
                  <a:pt x="5393714" y="4211504"/>
                  <a:pt x="5434998" y="4254100"/>
                </a:cubicBezTo>
                <a:cubicBezTo>
                  <a:pt x="5369347" y="4172892"/>
                  <a:pt x="5356822" y="3836202"/>
                  <a:pt x="5351015" y="3760989"/>
                </a:cubicBezTo>
                <a:cubicBezTo>
                  <a:pt x="5330486" y="3492147"/>
                  <a:pt x="5355823" y="3228927"/>
                  <a:pt x="5413780" y="2966265"/>
                </a:cubicBezTo>
                <a:cubicBezTo>
                  <a:pt x="5415835" y="2956520"/>
                  <a:pt x="5420191" y="2953318"/>
                  <a:pt x="5425627" y="2954192"/>
                </a:cubicBezTo>
                <a:close/>
                <a:moveTo>
                  <a:pt x="8380397" y="2896659"/>
                </a:moveTo>
                <a:cubicBezTo>
                  <a:pt x="8455275" y="3038078"/>
                  <a:pt x="8545153" y="3173735"/>
                  <a:pt x="8634801" y="3304169"/>
                </a:cubicBezTo>
                <a:cubicBezTo>
                  <a:pt x="8726195" y="3437326"/>
                  <a:pt x="8821496" y="3600936"/>
                  <a:pt x="8971448" y="3675946"/>
                </a:cubicBezTo>
                <a:cubicBezTo>
                  <a:pt x="8910775" y="3621244"/>
                  <a:pt x="8864937" y="3553231"/>
                  <a:pt x="8820691" y="3486482"/>
                </a:cubicBezTo>
                <a:cubicBezTo>
                  <a:pt x="8816331" y="3480073"/>
                  <a:pt x="8811972" y="3473665"/>
                  <a:pt x="8807612" y="3467256"/>
                </a:cubicBezTo>
                <a:cubicBezTo>
                  <a:pt x="8727274" y="3347730"/>
                  <a:pt x="8640362" y="3230102"/>
                  <a:pt x="8556796" y="3116474"/>
                </a:cubicBezTo>
                <a:cubicBezTo>
                  <a:pt x="8515702" y="3060746"/>
                  <a:pt x="8472667" y="3003195"/>
                  <a:pt x="8427018" y="2948853"/>
                </a:cubicBezTo>
                <a:cubicBezTo>
                  <a:pt x="8411728" y="2931040"/>
                  <a:pt x="8396239" y="2914119"/>
                  <a:pt x="8380397" y="2896659"/>
                </a:cubicBezTo>
                <a:close/>
                <a:moveTo>
                  <a:pt x="9831020" y="2871730"/>
                </a:moveTo>
                <a:lnTo>
                  <a:pt x="9827707" y="2915231"/>
                </a:lnTo>
                <a:cubicBezTo>
                  <a:pt x="9824540" y="2960178"/>
                  <a:pt x="9821168" y="3006017"/>
                  <a:pt x="9820699" y="3051540"/>
                </a:cubicBezTo>
                <a:cubicBezTo>
                  <a:pt x="9820458" y="3081589"/>
                  <a:pt x="9821664" y="3111470"/>
                  <a:pt x="9822525" y="3140814"/>
                </a:cubicBezTo>
                <a:cubicBezTo>
                  <a:pt x="9823738" y="3170696"/>
                  <a:pt x="9824947" y="3200579"/>
                  <a:pt x="9824704" y="3230628"/>
                </a:cubicBezTo>
                <a:cubicBezTo>
                  <a:pt x="9823869" y="3331557"/>
                  <a:pt x="9808712" y="3433224"/>
                  <a:pt x="9793821" y="3531652"/>
                </a:cubicBezTo>
                <a:cubicBezTo>
                  <a:pt x="9783066" y="3603683"/>
                  <a:pt x="9772446" y="3677150"/>
                  <a:pt x="9767436" y="3750864"/>
                </a:cubicBezTo>
                <a:cubicBezTo>
                  <a:pt x="9782786" y="3724954"/>
                  <a:pt x="9799440" y="3697443"/>
                  <a:pt x="9814477" y="3662531"/>
                </a:cubicBezTo>
                <a:cubicBezTo>
                  <a:pt x="9926754" y="3406015"/>
                  <a:pt x="9892054" y="3133900"/>
                  <a:pt x="9831020" y="2871730"/>
                </a:cubicBezTo>
                <a:close/>
                <a:moveTo>
                  <a:pt x="8380521" y="2850596"/>
                </a:moveTo>
                <a:cubicBezTo>
                  <a:pt x="8404481" y="2875897"/>
                  <a:pt x="8428794" y="2901731"/>
                  <a:pt x="8451446" y="2928627"/>
                </a:cubicBezTo>
                <a:cubicBezTo>
                  <a:pt x="8497446" y="2983517"/>
                  <a:pt x="8540828" y="3041610"/>
                  <a:pt x="8582269" y="3097880"/>
                </a:cubicBezTo>
                <a:cubicBezTo>
                  <a:pt x="8666744" y="3211700"/>
                  <a:pt x="8753998" y="3329876"/>
                  <a:pt x="8833783" y="3449753"/>
                </a:cubicBezTo>
                <a:cubicBezTo>
                  <a:pt x="8838143" y="3456162"/>
                  <a:pt x="8842503" y="3462572"/>
                  <a:pt x="8846863" y="3468981"/>
                </a:cubicBezTo>
                <a:cubicBezTo>
                  <a:pt x="8881714" y="3521040"/>
                  <a:pt x="8917610" y="3574725"/>
                  <a:pt x="8960046" y="3620389"/>
                </a:cubicBezTo>
                <a:cubicBezTo>
                  <a:pt x="8847240" y="3316219"/>
                  <a:pt x="8665033" y="3014288"/>
                  <a:pt x="8380521" y="2850596"/>
                </a:cubicBezTo>
                <a:close/>
                <a:moveTo>
                  <a:pt x="9854151" y="2642862"/>
                </a:moveTo>
                <a:cubicBezTo>
                  <a:pt x="9862376" y="2644690"/>
                  <a:pt x="9868748" y="2649859"/>
                  <a:pt x="9871341" y="2659697"/>
                </a:cubicBezTo>
                <a:cubicBezTo>
                  <a:pt x="9936549" y="2907705"/>
                  <a:pt x="10004418" y="3164740"/>
                  <a:pt x="9966678" y="3423399"/>
                </a:cubicBezTo>
                <a:cubicBezTo>
                  <a:pt x="9951724" y="3524170"/>
                  <a:pt x="9914841" y="3605244"/>
                  <a:pt x="9880832" y="3700562"/>
                </a:cubicBezTo>
                <a:cubicBezTo>
                  <a:pt x="9817639" y="3880472"/>
                  <a:pt x="9825316" y="4002022"/>
                  <a:pt x="9896024" y="4178295"/>
                </a:cubicBezTo>
                <a:lnTo>
                  <a:pt x="10028060" y="4267200"/>
                </a:lnTo>
                <a:lnTo>
                  <a:pt x="9651813" y="4267200"/>
                </a:lnTo>
                <a:lnTo>
                  <a:pt x="9814527" y="4248048"/>
                </a:lnTo>
                <a:cubicBezTo>
                  <a:pt x="9748431" y="4225943"/>
                  <a:pt x="9681848" y="4217991"/>
                  <a:pt x="9615182" y="4220499"/>
                </a:cubicBezTo>
                <a:cubicBezTo>
                  <a:pt x="9565183" y="4222381"/>
                  <a:pt x="9515136" y="4230147"/>
                  <a:pt x="9465210" y="4242240"/>
                </a:cubicBezTo>
                <a:lnTo>
                  <a:pt x="9387108" y="4267200"/>
                </a:lnTo>
                <a:lnTo>
                  <a:pt x="9268441" y="4267200"/>
                </a:lnTo>
                <a:lnTo>
                  <a:pt x="9307676" y="4251276"/>
                </a:lnTo>
                <a:cubicBezTo>
                  <a:pt x="9459842" y="4196603"/>
                  <a:pt x="9613869" y="4164948"/>
                  <a:pt x="9761570" y="4182283"/>
                </a:cubicBezTo>
                <a:cubicBezTo>
                  <a:pt x="9633677" y="4101602"/>
                  <a:pt x="9502269" y="4023929"/>
                  <a:pt x="9368237" y="3949470"/>
                </a:cubicBezTo>
                <a:cubicBezTo>
                  <a:pt x="9363677" y="3950852"/>
                  <a:pt x="9358768" y="3951697"/>
                  <a:pt x="9354614" y="3951288"/>
                </a:cubicBezTo>
                <a:cubicBezTo>
                  <a:pt x="9045666" y="4112095"/>
                  <a:pt x="8711508" y="4184792"/>
                  <a:pt x="8364351" y="4159267"/>
                </a:cubicBezTo>
                <a:cubicBezTo>
                  <a:pt x="8322605" y="4156073"/>
                  <a:pt x="8373028" y="4125362"/>
                  <a:pt x="8386567" y="4119760"/>
                </a:cubicBezTo>
                <a:cubicBezTo>
                  <a:pt x="8661942" y="4017222"/>
                  <a:pt x="8938634" y="3857115"/>
                  <a:pt x="9231713" y="3873539"/>
                </a:cubicBezTo>
                <a:cubicBezTo>
                  <a:pt x="9162796" y="3836374"/>
                  <a:pt x="9093324" y="3799562"/>
                  <a:pt x="9023301" y="3763109"/>
                </a:cubicBezTo>
                <a:cubicBezTo>
                  <a:pt x="9018245" y="3762512"/>
                  <a:pt x="9014299" y="3761207"/>
                  <a:pt x="9010556" y="3758998"/>
                </a:cubicBezTo>
                <a:cubicBezTo>
                  <a:pt x="8818026" y="3719652"/>
                  <a:pt x="8714888" y="3571783"/>
                  <a:pt x="8604324" y="3417171"/>
                </a:cubicBezTo>
                <a:cubicBezTo>
                  <a:pt x="8460937" y="3216099"/>
                  <a:pt x="8313620" y="2999153"/>
                  <a:pt x="8218577" y="2770227"/>
                </a:cubicBezTo>
                <a:cubicBezTo>
                  <a:pt x="8215211" y="2762227"/>
                  <a:pt x="8217371" y="2755481"/>
                  <a:pt x="8222774" y="2749954"/>
                </a:cubicBezTo>
                <a:cubicBezTo>
                  <a:pt x="8238990" y="2733370"/>
                  <a:pt x="8284424" y="2727735"/>
                  <a:pt x="8297623" y="2731935"/>
                </a:cubicBezTo>
                <a:cubicBezTo>
                  <a:pt x="8726387" y="2883841"/>
                  <a:pt x="8964880" y="3311498"/>
                  <a:pt x="9090618" y="3716225"/>
                </a:cubicBezTo>
                <a:cubicBezTo>
                  <a:pt x="9321070" y="3835548"/>
                  <a:pt x="9546131" y="3959850"/>
                  <a:pt x="9762441" y="4093587"/>
                </a:cubicBezTo>
                <a:cubicBezTo>
                  <a:pt x="9739891" y="4035197"/>
                  <a:pt x="9720655" y="3974696"/>
                  <a:pt x="9717826" y="3916719"/>
                </a:cubicBezTo>
                <a:cubicBezTo>
                  <a:pt x="9716379" y="3916883"/>
                  <a:pt x="9714371" y="3917401"/>
                  <a:pt x="9713123" y="3916663"/>
                </a:cubicBezTo>
                <a:cubicBezTo>
                  <a:pt x="9419408" y="3876118"/>
                  <a:pt x="9276568" y="3571232"/>
                  <a:pt x="9175594" y="3326950"/>
                </a:cubicBezTo>
                <a:cubicBezTo>
                  <a:pt x="9162477" y="3295477"/>
                  <a:pt x="9234580" y="3273123"/>
                  <a:pt x="9253941" y="3287566"/>
                </a:cubicBezTo>
                <a:cubicBezTo>
                  <a:pt x="9396995" y="3390749"/>
                  <a:pt x="9519263" y="3506453"/>
                  <a:pt x="9625671" y="3639960"/>
                </a:cubicBezTo>
                <a:cubicBezTo>
                  <a:pt x="9622492" y="3540061"/>
                  <a:pt x="9637797" y="3439839"/>
                  <a:pt x="9656881" y="3333361"/>
                </a:cubicBezTo>
                <a:cubicBezTo>
                  <a:pt x="9696972" y="3116116"/>
                  <a:pt x="9713720" y="2891570"/>
                  <a:pt x="9782066" y="2680771"/>
                </a:cubicBezTo>
                <a:cubicBezTo>
                  <a:pt x="9788129" y="2661952"/>
                  <a:pt x="9829478" y="2637374"/>
                  <a:pt x="9854151" y="2642862"/>
                </a:cubicBezTo>
                <a:close/>
                <a:moveTo>
                  <a:pt x="11114299" y="2390555"/>
                </a:moveTo>
                <a:lnTo>
                  <a:pt x="11113373" y="2392739"/>
                </a:lnTo>
                <a:lnTo>
                  <a:pt x="11117197" y="2394358"/>
                </a:lnTo>
                <a:cubicBezTo>
                  <a:pt x="11116333" y="2393349"/>
                  <a:pt x="11115474" y="2392343"/>
                  <a:pt x="11114299" y="2390555"/>
                </a:cubicBezTo>
                <a:close/>
                <a:moveTo>
                  <a:pt x="10506276" y="2118977"/>
                </a:moveTo>
                <a:cubicBezTo>
                  <a:pt x="10510550" y="2257918"/>
                  <a:pt x="10470507" y="2393544"/>
                  <a:pt x="10431542" y="2525128"/>
                </a:cubicBezTo>
                <a:cubicBezTo>
                  <a:pt x="10417502" y="2571972"/>
                  <a:pt x="10403548" y="2620144"/>
                  <a:pt x="10391375" y="2667145"/>
                </a:cubicBezTo>
                <a:cubicBezTo>
                  <a:pt x="10377290" y="2721696"/>
                  <a:pt x="10366481" y="2777642"/>
                  <a:pt x="10355047" y="2832031"/>
                </a:cubicBezTo>
                <a:lnTo>
                  <a:pt x="10336080" y="2927011"/>
                </a:lnTo>
                <a:cubicBezTo>
                  <a:pt x="10349636" y="2893472"/>
                  <a:pt x="10367643" y="2846374"/>
                  <a:pt x="10389394" y="2782834"/>
                </a:cubicBezTo>
                <a:cubicBezTo>
                  <a:pt x="10448427" y="2611467"/>
                  <a:pt x="10546967" y="2325483"/>
                  <a:pt x="10506276" y="2118977"/>
                </a:cubicBezTo>
                <a:close/>
                <a:moveTo>
                  <a:pt x="11538179" y="2090376"/>
                </a:moveTo>
                <a:cubicBezTo>
                  <a:pt x="11552237" y="2136248"/>
                  <a:pt x="11565750" y="2181883"/>
                  <a:pt x="11577479" y="2228695"/>
                </a:cubicBezTo>
                <a:lnTo>
                  <a:pt x="11586754" y="2266098"/>
                </a:lnTo>
                <a:cubicBezTo>
                  <a:pt x="11593656" y="2295423"/>
                  <a:pt x="11600787" y="2324193"/>
                  <a:pt x="11609011" y="2353427"/>
                </a:cubicBezTo>
                <a:cubicBezTo>
                  <a:pt x="11644349" y="2475257"/>
                  <a:pt x="11704023" y="2591295"/>
                  <a:pt x="11761579" y="2703223"/>
                </a:cubicBezTo>
                <a:cubicBezTo>
                  <a:pt x="11802170" y="2782214"/>
                  <a:pt x="11843944" y="2862994"/>
                  <a:pt x="11877711" y="2947465"/>
                </a:cubicBezTo>
                <a:cubicBezTo>
                  <a:pt x="11815017" y="2640863"/>
                  <a:pt x="11724956" y="2342636"/>
                  <a:pt x="11538179" y="2090376"/>
                </a:cubicBezTo>
                <a:close/>
                <a:moveTo>
                  <a:pt x="6604735" y="2041381"/>
                </a:moveTo>
                <a:cubicBezTo>
                  <a:pt x="6726311" y="2327927"/>
                  <a:pt x="6916754" y="2606522"/>
                  <a:pt x="7204487" y="2742112"/>
                </a:cubicBezTo>
                <a:cubicBezTo>
                  <a:pt x="7179895" y="2719491"/>
                  <a:pt x="7154936" y="2696378"/>
                  <a:pt x="7131592" y="2672096"/>
                </a:cubicBezTo>
                <a:cubicBezTo>
                  <a:pt x="7084181" y="2622518"/>
                  <a:pt x="7039271" y="2569608"/>
                  <a:pt x="6996344" y="2518310"/>
                </a:cubicBezTo>
                <a:cubicBezTo>
                  <a:pt x="6908871" y="2414600"/>
                  <a:pt x="6818501" y="2306884"/>
                  <a:pt x="6735495" y="2196890"/>
                </a:cubicBezTo>
                <a:lnTo>
                  <a:pt x="6721901" y="2179274"/>
                </a:lnTo>
                <a:cubicBezTo>
                  <a:pt x="6685654" y="2131523"/>
                  <a:pt x="6648317" y="2082278"/>
                  <a:pt x="6604735" y="2041381"/>
                </a:cubicBezTo>
                <a:close/>
                <a:moveTo>
                  <a:pt x="11488421" y="2034549"/>
                </a:moveTo>
                <a:cubicBezTo>
                  <a:pt x="11459234" y="2371132"/>
                  <a:pt x="11651925" y="2658088"/>
                  <a:pt x="11840356" y="2932293"/>
                </a:cubicBezTo>
                <a:cubicBezTo>
                  <a:pt x="11809128" y="2858555"/>
                  <a:pt x="11772688" y="2786473"/>
                  <a:pt x="11736331" y="2715710"/>
                </a:cubicBezTo>
                <a:cubicBezTo>
                  <a:pt x="11678147" y="2602235"/>
                  <a:pt x="11617611" y="2485181"/>
                  <a:pt x="11581560" y="2360474"/>
                </a:cubicBezTo>
                <a:cubicBezTo>
                  <a:pt x="11573334" y="2331239"/>
                  <a:pt x="11565889" y="2301693"/>
                  <a:pt x="11558442" y="2272139"/>
                </a:cubicBezTo>
                <a:lnTo>
                  <a:pt x="11549169" y="2234734"/>
                </a:lnTo>
                <a:cubicBezTo>
                  <a:pt x="11532130" y="2167007"/>
                  <a:pt x="11511443" y="2100302"/>
                  <a:pt x="11488421" y="2034549"/>
                </a:cubicBezTo>
                <a:close/>
                <a:moveTo>
                  <a:pt x="10468916" y="2032338"/>
                </a:moveTo>
                <a:cubicBezTo>
                  <a:pt x="10450533" y="2081859"/>
                  <a:pt x="10434093" y="2132840"/>
                  <a:pt x="10421480" y="2185446"/>
                </a:cubicBezTo>
                <a:cubicBezTo>
                  <a:pt x="10388668" y="2317695"/>
                  <a:pt x="10374105" y="2457032"/>
                  <a:pt x="10351264" y="2591574"/>
                </a:cubicBezTo>
                <a:cubicBezTo>
                  <a:pt x="10332355" y="2700098"/>
                  <a:pt x="10281261" y="2959166"/>
                  <a:pt x="10294485" y="2991809"/>
                </a:cubicBezTo>
                <a:lnTo>
                  <a:pt x="10327850" y="2826310"/>
                </a:lnTo>
                <a:cubicBezTo>
                  <a:pt x="10338741" y="2771690"/>
                  <a:pt x="10350331" y="2715434"/>
                  <a:pt x="10364099" y="2660098"/>
                </a:cubicBezTo>
                <a:cubicBezTo>
                  <a:pt x="10376185" y="2611783"/>
                  <a:pt x="10390682" y="2563843"/>
                  <a:pt x="10404725" y="2516991"/>
                </a:cubicBezTo>
                <a:cubicBezTo>
                  <a:pt x="10443463" y="2385961"/>
                  <a:pt x="10483500" y="2250332"/>
                  <a:pt x="10478071" y="2114122"/>
                </a:cubicBezTo>
                <a:cubicBezTo>
                  <a:pt x="10476867" y="2086568"/>
                  <a:pt x="10473555" y="2059413"/>
                  <a:pt x="10468916" y="2032338"/>
                </a:cubicBezTo>
                <a:close/>
                <a:moveTo>
                  <a:pt x="10573132" y="1991479"/>
                </a:moveTo>
                <a:cubicBezTo>
                  <a:pt x="10722027" y="2144650"/>
                  <a:pt x="10877543" y="2280670"/>
                  <a:pt x="11066880" y="2371770"/>
                </a:cubicBezTo>
                <a:cubicBezTo>
                  <a:pt x="10930664" y="2234271"/>
                  <a:pt x="10767866" y="2088089"/>
                  <a:pt x="10573132" y="1991479"/>
                </a:cubicBezTo>
                <a:close/>
                <a:moveTo>
                  <a:pt x="6591670" y="1988277"/>
                </a:moveTo>
                <a:cubicBezTo>
                  <a:pt x="6653650" y="2036451"/>
                  <a:pt x="6701310" y="2098809"/>
                  <a:pt x="6747349" y="2160069"/>
                </a:cubicBezTo>
                <a:lnTo>
                  <a:pt x="6760943" y="2177686"/>
                </a:lnTo>
                <a:cubicBezTo>
                  <a:pt x="6844486" y="2287290"/>
                  <a:pt x="6934499" y="2394502"/>
                  <a:pt x="7021065" y="2498102"/>
                </a:cubicBezTo>
                <a:cubicBezTo>
                  <a:pt x="7063629" y="2548900"/>
                  <a:pt x="7108178" y="2601313"/>
                  <a:pt x="7155223" y="2650386"/>
                </a:cubicBezTo>
                <a:cubicBezTo>
                  <a:pt x="7170968" y="2666443"/>
                  <a:pt x="7186885" y="2681619"/>
                  <a:pt x="7203167" y="2697288"/>
                </a:cubicBezTo>
                <a:cubicBezTo>
                  <a:pt x="7124362" y="2565928"/>
                  <a:pt x="7030837" y="2441422"/>
                  <a:pt x="6937703" y="2321981"/>
                </a:cubicBezTo>
                <a:cubicBezTo>
                  <a:pt x="6842752" y="2200032"/>
                  <a:pt x="6742965" y="2048781"/>
                  <a:pt x="6591670" y="1988277"/>
                </a:cubicBezTo>
                <a:close/>
                <a:moveTo>
                  <a:pt x="5798671" y="1981601"/>
                </a:moveTo>
                <a:cubicBezTo>
                  <a:pt x="5784234" y="2008086"/>
                  <a:pt x="5768551" y="2036236"/>
                  <a:pt x="5754709" y="2071454"/>
                </a:cubicBezTo>
                <a:cubicBezTo>
                  <a:pt x="5651219" y="2330361"/>
                  <a:pt x="5694208" y="2592217"/>
                  <a:pt x="5763044" y="2842206"/>
                </a:cubicBezTo>
                <a:lnTo>
                  <a:pt x="5764974" y="2799609"/>
                </a:lnTo>
                <a:cubicBezTo>
                  <a:pt x="5766710" y="2755616"/>
                  <a:pt x="5768626" y="2710738"/>
                  <a:pt x="5767665" y="2666409"/>
                </a:cubicBezTo>
                <a:cubicBezTo>
                  <a:pt x="5766964" y="2637156"/>
                  <a:pt x="5764828" y="2608182"/>
                  <a:pt x="5763055" y="2579705"/>
                </a:cubicBezTo>
                <a:cubicBezTo>
                  <a:pt x="5760913" y="2550734"/>
                  <a:pt x="5758780" y="2521760"/>
                  <a:pt x="5758079" y="2492508"/>
                </a:cubicBezTo>
                <a:cubicBezTo>
                  <a:pt x="5755745" y="2394242"/>
                  <a:pt x="5767619" y="2294070"/>
                  <a:pt x="5779325" y="2197069"/>
                </a:cubicBezTo>
                <a:cubicBezTo>
                  <a:pt x="5787753" y="2126095"/>
                  <a:pt x="5796001" y="2053736"/>
                  <a:pt x="5798671" y="1981601"/>
                </a:cubicBezTo>
                <a:close/>
                <a:moveTo>
                  <a:pt x="5829202" y="1971679"/>
                </a:moveTo>
                <a:cubicBezTo>
                  <a:pt x="5826736" y="2047481"/>
                  <a:pt x="5818154" y="2123904"/>
                  <a:pt x="5809558" y="2198043"/>
                </a:cubicBezTo>
                <a:cubicBezTo>
                  <a:pt x="5798026" y="2294159"/>
                  <a:pt x="5785973" y="2392938"/>
                  <a:pt x="5788653" y="2489430"/>
                </a:cubicBezTo>
                <a:cubicBezTo>
                  <a:pt x="5789524" y="2517790"/>
                  <a:pt x="5791665" y="2546759"/>
                  <a:pt x="5793439" y="2575235"/>
                </a:cubicBezTo>
                <a:cubicBezTo>
                  <a:pt x="5794815" y="2596366"/>
                  <a:pt x="5795822" y="2617001"/>
                  <a:pt x="5796837" y="2637633"/>
                </a:cubicBezTo>
                <a:cubicBezTo>
                  <a:pt x="5803017" y="2582794"/>
                  <a:pt x="5810098" y="2528066"/>
                  <a:pt x="5818614" y="2473055"/>
                </a:cubicBezTo>
                <a:cubicBezTo>
                  <a:pt x="5845917" y="2299125"/>
                  <a:pt x="5877599" y="2135758"/>
                  <a:pt x="5829202" y="1971679"/>
                </a:cubicBezTo>
                <a:close/>
                <a:moveTo>
                  <a:pt x="10578769" y="1962963"/>
                </a:moveTo>
                <a:cubicBezTo>
                  <a:pt x="10773649" y="2057701"/>
                  <a:pt x="10936285" y="2201237"/>
                  <a:pt x="11073823" y="2338658"/>
                </a:cubicBezTo>
                <a:cubicBezTo>
                  <a:pt x="10938241" y="2169232"/>
                  <a:pt x="10752627" y="1968969"/>
                  <a:pt x="10578769" y="1962963"/>
                </a:cubicBezTo>
                <a:close/>
                <a:moveTo>
                  <a:pt x="5911389" y="1898371"/>
                </a:moveTo>
                <a:cubicBezTo>
                  <a:pt x="6006914" y="2026768"/>
                  <a:pt x="6112955" y="2136857"/>
                  <a:pt x="6237627" y="2231921"/>
                </a:cubicBezTo>
                <a:cubicBezTo>
                  <a:pt x="6161282" y="2090381"/>
                  <a:pt x="6060308" y="1952200"/>
                  <a:pt x="5911389" y="1898371"/>
                </a:cubicBezTo>
                <a:close/>
                <a:moveTo>
                  <a:pt x="6944437" y="1575402"/>
                </a:moveTo>
                <a:cubicBezTo>
                  <a:pt x="6732842" y="1643305"/>
                  <a:pt x="6518352" y="1707201"/>
                  <a:pt x="6304730" y="1766654"/>
                </a:cubicBezTo>
                <a:cubicBezTo>
                  <a:pt x="6527947" y="1784949"/>
                  <a:pt x="6737901" y="1680839"/>
                  <a:pt x="6944437" y="1575402"/>
                </a:cubicBezTo>
                <a:close/>
                <a:moveTo>
                  <a:pt x="7019523" y="1519450"/>
                </a:moveTo>
                <a:cubicBezTo>
                  <a:pt x="6766096" y="1537552"/>
                  <a:pt x="6524653" y="1609537"/>
                  <a:pt x="6298091" y="1737122"/>
                </a:cubicBezTo>
                <a:cubicBezTo>
                  <a:pt x="6539381" y="1670594"/>
                  <a:pt x="6780997" y="1597715"/>
                  <a:pt x="7019523" y="1519450"/>
                </a:cubicBezTo>
                <a:close/>
                <a:moveTo>
                  <a:pt x="2399523" y="1428234"/>
                </a:moveTo>
                <a:cubicBezTo>
                  <a:pt x="2324192" y="1539775"/>
                  <a:pt x="2267478" y="1713586"/>
                  <a:pt x="2224982" y="1826201"/>
                </a:cubicBezTo>
                <a:cubicBezTo>
                  <a:pt x="2161246" y="1995817"/>
                  <a:pt x="2120250" y="2168765"/>
                  <a:pt x="2096099" y="2345900"/>
                </a:cubicBezTo>
                <a:cubicBezTo>
                  <a:pt x="2166834" y="2165047"/>
                  <a:pt x="2226331" y="1978598"/>
                  <a:pt x="2283317" y="1796925"/>
                </a:cubicBezTo>
                <a:close/>
                <a:moveTo>
                  <a:pt x="2448558" y="1373435"/>
                </a:moveTo>
                <a:lnTo>
                  <a:pt x="2312521" y="1806140"/>
                </a:lnTo>
                <a:cubicBezTo>
                  <a:pt x="2255817" y="1985569"/>
                  <a:pt x="2197150" y="2169492"/>
                  <a:pt x="2127533" y="2348380"/>
                </a:cubicBezTo>
                <a:cubicBezTo>
                  <a:pt x="2230881" y="2201722"/>
                  <a:pt x="2307261" y="2041905"/>
                  <a:pt x="2358080" y="1866134"/>
                </a:cubicBezTo>
                <a:cubicBezTo>
                  <a:pt x="2378743" y="1795373"/>
                  <a:pt x="2394349" y="1722940"/>
                  <a:pt x="2407436" y="1651070"/>
                </a:cubicBezTo>
                <a:cubicBezTo>
                  <a:pt x="2417458" y="1596892"/>
                  <a:pt x="2466254" y="1384915"/>
                  <a:pt x="2448558" y="1373435"/>
                </a:cubicBezTo>
                <a:close/>
                <a:moveTo>
                  <a:pt x="278707" y="1352270"/>
                </a:moveTo>
                <a:lnTo>
                  <a:pt x="321570" y="1861610"/>
                </a:lnTo>
                <a:cubicBezTo>
                  <a:pt x="336248" y="1725752"/>
                  <a:pt x="317508" y="1584885"/>
                  <a:pt x="294281" y="1440658"/>
                </a:cubicBezTo>
                <a:close/>
                <a:moveTo>
                  <a:pt x="1423821" y="1351958"/>
                </a:moveTo>
                <a:cubicBezTo>
                  <a:pt x="1426859" y="1507722"/>
                  <a:pt x="1587831" y="1796280"/>
                  <a:pt x="1638521" y="1908470"/>
                </a:cubicBezTo>
                <a:cubicBezTo>
                  <a:pt x="1674424" y="1987707"/>
                  <a:pt x="1711105" y="2070587"/>
                  <a:pt x="1754199" y="2149284"/>
                </a:cubicBezTo>
                <a:cubicBezTo>
                  <a:pt x="1797295" y="2227981"/>
                  <a:pt x="1846801" y="2302493"/>
                  <a:pt x="1908359" y="2364988"/>
                </a:cubicBezTo>
                <a:cubicBezTo>
                  <a:pt x="1805946" y="2193096"/>
                  <a:pt x="1725953" y="2007134"/>
                  <a:pt x="1647661" y="1825945"/>
                </a:cubicBezTo>
                <a:cubicBezTo>
                  <a:pt x="1579500" y="1667751"/>
                  <a:pt x="1508533" y="1505355"/>
                  <a:pt x="1423821" y="1351958"/>
                </a:cubicBezTo>
                <a:close/>
                <a:moveTo>
                  <a:pt x="9518298" y="1338235"/>
                </a:moveTo>
                <a:cubicBezTo>
                  <a:pt x="9531977" y="1651120"/>
                  <a:pt x="9677527" y="1999242"/>
                  <a:pt x="9838009" y="2272553"/>
                </a:cubicBezTo>
                <a:cubicBezTo>
                  <a:pt x="9825312" y="2235634"/>
                  <a:pt x="9815180" y="2197225"/>
                  <a:pt x="9805906" y="2159819"/>
                </a:cubicBezTo>
                <a:lnTo>
                  <a:pt x="9801623" y="2142555"/>
                </a:lnTo>
                <a:cubicBezTo>
                  <a:pt x="9756626" y="1964482"/>
                  <a:pt x="9698390" y="1787247"/>
                  <a:pt x="9628671" y="1617375"/>
                </a:cubicBezTo>
                <a:cubicBezTo>
                  <a:pt x="9618364" y="1593060"/>
                  <a:pt x="9608603" y="1568967"/>
                  <a:pt x="9598299" y="1544643"/>
                </a:cubicBezTo>
                <a:cubicBezTo>
                  <a:pt x="9570133" y="1477354"/>
                  <a:pt x="9541339" y="1408510"/>
                  <a:pt x="9518298" y="1338235"/>
                </a:cubicBezTo>
                <a:close/>
                <a:moveTo>
                  <a:pt x="1431890" y="1306475"/>
                </a:moveTo>
                <a:cubicBezTo>
                  <a:pt x="1458339" y="1352187"/>
                  <a:pt x="1483952" y="1399016"/>
                  <a:pt x="1507597" y="1446132"/>
                </a:cubicBezTo>
                <a:cubicBezTo>
                  <a:pt x="1568403" y="1567288"/>
                  <a:pt x="1621917" y="1692101"/>
                  <a:pt x="1674586" y="1813832"/>
                </a:cubicBezTo>
                <a:cubicBezTo>
                  <a:pt x="1719648" y="1918315"/>
                  <a:pt x="1765554" y="2024477"/>
                  <a:pt x="1815950" y="2128564"/>
                </a:cubicBezTo>
                <a:cubicBezTo>
                  <a:pt x="1866346" y="2232648"/>
                  <a:pt x="1921228" y="2334658"/>
                  <a:pt x="1984242" y="2430829"/>
                </a:cubicBezTo>
                <a:cubicBezTo>
                  <a:pt x="1994073" y="2437830"/>
                  <a:pt x="2003908" y="2444836"/>
                  <a:pt x="2014023" y="2450995"/>
                </a:cubicBezTo>
                <a:cubicBezTo>
                  <a:pt x="1956448" y="2239741"/>
                  <a:pt x="1853160" y="2049325"/>
                  <a:pt x="1747337" y="1855264"/>
                </a:cubicBezTo>
                <a:cubicBezTo>
                  <a:pt x="1678102" y="1728504"/>
                  <a:pt x="1608870" y="1601753"/>
                  <a:pt x="1533749" y="1478656"/>
                </a:cubicBezTo>
                <a:cubicBezTo>
                  <a:pt x="1510398" y="1440515"/>
                  <a:pt x="1454048" y="1294657"/>
                  <a:pt x="1431890" y="1306475"/>
                </a:cubicBezTo>
                <a:close/>
                <a:moveTo>
                  <a:pt x="5052692" y="1292994"/>
                </a:moveTo>
                <a:cubicBezTo>
                  <a:pt x="5103155" y="1406739"/>
                  <a:pt x="5153078" y="1520878"/>
                  <a:pt x="5200661" y="1635186"/>
                </a:cubicBezTo>
                <a:cubicBezTo>
                  <a:pt x="5238218" y="1725483"/>
                  <a:pt x="5273610" y="1815047"/>
                  <a:pt x="5297138" y="1906351"/>
                </a:cubicBezTo>
                <a:cubicBezTo>
                  <a:pt x="5281533" y="1683399"/>
                  <a:pt x="5177210" y="1491946"/>
                  <a:pt x="5052692" y="1292994"/>
                </a:cubicBezTo>
                <a:close/>
                <a:moveTo>
                  <a:pt x="9528078" y="1278636"/>
                </a:moveTo>
                <a:cubicBezTo>
                  <a:pt x="9552982" y="1365794"/>
                  <a:pt x="9588937" y="1451189"/>
                  <a:pt x="9623946" y="1534260"/>
                </a:cubicBezTo>
                <a:lnTo>
                  <a:pt x="9654858" y="1607218"/>
                </a:lnTo>
                <a:cubicBezTo>
                  <a:pt x="9724183" y="1774989"/>
                  <a:pt x="9781702" y="1949347"/>
                  <a:pt x="9826304" y="2125320"/>
                </a:cubicBezTo>
                <a:cubicBezTo>
                  <a:pt x="9794296" y="1963695"/>
                  <a:pt x="9753660" y="1804203"/>
                  <a:pt x="9701198" y="1646797"/>
                </a:cubicBezTo>
                <a:cubicBezTo>
                  <a:pt x="9655682" y="1511000"/>
                  <a:pt x="9586050" y="1397178"/>
                  <a:pt x="9528078" y="1278636"/>
                </a:cubicBezTo>
                <a:close/>
                <a:moveTo>
                  <a:pt x="5009948" y="1273619"/>
                </a:moveTo>
                <a:cubicBezTo>
                  <a:pt x="5013363" y="1406203"/>
                  <a:pt x="5078144" y="1538571"/>
                  <a:pt x="5121777" y="1654213"/>
                </a:cubicBezTo>
                <a:cubicBezTo>
                  <a:pt x="5175625" y="1795269"/>
                  <a:pt x="5233597" y="1934093"/>
                  <a:pt x="5293545" y="2072247"/>
                </a:cubicBezTo>
                <a:cubicBezTo>
                  <a:pt x="5293533" y="2069971"/>
                  <a:pt x="5294060" y="2067298"/>
                  <a:pt x="5294042" y="2065019"/>
                </a:cubicBezTo>
                <a:cubicBezTo>
                  <a:pt x="5282123" y="1924099"/>
                  <a:pt x="5230273" y="1786942"/>
                  <a:pt x="5171936" y="1647613"/>
                </a:cubicBezTo>
                <a:cubicBezTo>
                  <a:pt x="5119977" y="1522743"/>
                  <a:pt x="5065315" y="1397539"/>
                  <a:pt x="5009948" y="1273619"/>
                </a:cubicBezTo>
                <a:close/>
                <a:moveTo>
                  <a:pt x="655236" y="1268632"/>
                </a:moveTo>
                <a:cubicBezTo>
                  <a:pt x="717895" y="1408869"/>
                  <a:pt x="771574" y="1550454"/>
                  <a:pt x="839521" y="1685315"/>
                </a:cubicBezTo>
                <a:cubicBezTo>
                  <a:pt x="907470" y="1820177"/>
                  <a:pt x="989683" y="1948318"/>
                  <a:pt x="1109416" y="2061663"/>
                </a:cubicBezTo>
                <a:cubicBezTo>
                  <a:pt x="1177718" y="2126399"/>
                  <a:pt x="1244319" y="2184954"/>
                  <a:pt x="1298300" y="2247742"/>
                </a:cubicBezTo>
                <a:cubicBezTo>
                  <a:pt x="1250168" y="2156040"/>
                  <a:pt x="1187457" y="2071655"/>
                  <a:pt x="1125871" y="1989513"/>
                </a:cubicBezTo>
                <a:cubicBezTo>
                  <a:pt x="1076370" y="1923070"/>
                  <a:pt x="1025189" y="1854667"/>
                  <a:pt x="981574" y="1783157"/>
                </a:cubicBezTo>
                <a:cubicBezTo>
                  <a:pt x="960475" y="1748106"/>
                  <a:pt x="941058" y="1712211"/>
                  <a:pt x="922198" y="1677437"/>
                </a:cubicBezTo>
                <a:cubicBezTo>
                  <a:pt x="905028" y="1646031"/>
                  <a:pt x="887579" y="1614059"/>
                  <a:pt x="869293" y="1583214"/>
                </a:cubicBezTo>
                <a:cubicBezTo>
                  <a:pt x="832994" y="1522086"/>
                  <a:pt x="791368" y="1462924"/>
                  <a:pt x="751431" y="1405731"/>
                </a:cubicBezTo>
                <a:close/>
                <a:moveTo>
                  <a:pt x="6516292" y="1263064"/>
                </a:moveTo>
                <a:cubicBezTo>
                  <a:pt x="6288018" y="1373581"/>
                  <a:pt x="6031500" y="1451909"/>
                  <a:pt x="5736320" y="1501803"/>
                </a:cubicBezTo>
                <a:cubicBezTo>
                  <a:pt x="6001708" y="1565837"/>
                  <a:pt x="6267694" y="1408906"/>
                  <a:pt x="6516292" y="1263064"/>
                </a:cubicBezTo>
                <a:close/>
                <a:moveTo>
                  <a:pt x="291466" y="1250369"/>
                </a:moveTo>
                <a:cubicBezTo>
                  <a:pt x="302228" y="1312380"/>
                  <a:pt x="313548" y="1374109"/>
                  <a:pt x="323180" y="1435283"/>
                </a:cubicBezTo>
                <a:cubicBezTo>
                  <a:pt x="347262" y="1585402"/>
                  <a:pt x="366566" y="1733005"/>
                  <a:pt x="349381" y="1875041"/>
                </a:cubicBezTo>
                <a:cubicBezTo>
                  <a:pt x="398887" y="1761016"/>
                  <a:pt x="404047" y="1643975"/>
                  <a:pt x="374363" y="1506494"/>
                </a:cubicBezTo>
                <a:cubicBezTo>
                  <a:pt x="356845" y="1425406"/>
                  <a:pt x="334841" y="1350786"/>
                  <a:pt x="302168" y="1274495"/>
                </a:cubicBezTo>
                <a:cubicBezTo>
                  <a:pt x="298229" y="1265236"/>
                  <a:pt x="295129" y="1257666"/>
                  <a:pt x="291466" y="1250369"/>
                </a:cubicBezTo>
                <a:close/>
                <a:moveTo>
                  <a:pt x="678222" y="1248670"/>
                </a:moveTo>
                <a:lnTo>
                  <a:pt x="775536" y="1388015"/>
                </a:lnTo>
                <a:cubicBezTo>
                  <a:pt x="815764" y="1445771"/>
                  <a:pt x="857669" y="1505484"/>
                  <a:pt x="894529" y="1567739"/>
                </a:cubicBezTo>
                <a:cubicBezTo>
                  <a:pt x="913103" y="1599148"/>
                  <a:pt x="930546" y="1631115"/>
                  <a:pt x="948000" y="1663088"/>
                </a:cubicBezTo>
                <a:cubicBezTo>
                  <a:pt x="966853" y="1697859"/>
                  <a:pt x="986277" y="1733757"/>
                  <a:pt x="1006812" y="1767683"/>
                </a:cubicBezTo>
                <a:cubicBezTo>
                  <a:pt x="1049303" y="1838347"/>
                  <a:pt x="1100205" y="1906189"/>
                  <a:pt x="1149133" y="1971513"/>
                </a:cubicBezTo>
                <a:cubicBezTo>
                  <a:pt x="1215506" y="2060384"/>
                  <a:pt x="1283561" y="2151216"/>
                  <a:pt x="1333952" y="2251620"/>
                </a:cubicBezTo>
                <a:lnTo>
                  <a:pt x="1337329" y="2258350"/>
                </a:lnTo>
                <a:cubicBezTo>
                  <a:pt x="1352131" y="2023413"/>
                  <a:pt x="1145204" y="1784597"/>
                  <a:pt x="1014726" y="1615556"/>
                </a:cubicBezTo>
                <a:cubicBezTo>
                  <a:pt x="911517" y="1481269"/>
                  <a:pt x="800192" y="1360189"/>
                  <a:pt x="678222" y="1248670"/>
                </a:cubicBezTo>
                <a:close/>
                <a:moveTo>
                  <a:pt x="9441752" y="1245311"/>
                </a:moveTo>
                <a:cubicBezTo>
                  <a:pt x="9367449" y="1271794"/>
                  <a:pt x="9313207" y="1329954"/>
                  <a:pt x="9278979" y="1406236"/>
                </a:cubicBezTo>
                <a:cubicBezTo>
                  <a:pt x="9261017" y="1445630"/>
                  <a:pt x="9242585" y="1502850"/>
                  <a:pt x="9235540" y="1546869"/>
                </a:cubicBezTo>
                <a:cubicBezTo>
                  <a:pt x="9223867" y="1618535"/>
                  <a:pt x="9230001" y="1614698"/>
                  <a:pt x="9264074" y="1557016"/>
                </a:cubicBezTo>
                <a:cubicBezTo>
                  <a:pt x="9325587" y="1454296"/>
                  <a:pt x="9384605" y="1349880"/>
                  <a:pt x="9441752" y="1245311"/>
                </a:cubicBezTo>
                <a:close/>
                <a:moveTo>
                  <a:pt x="6691602" y="1140573"/>
                </a:moveTo>
                <a:cubicBezTo>
                  <a:pt x="6646175" y="1158238"/>
                  <a:pt x="6598950" y="1175684"/>
                  <a:pt x="6571100" y="1183662"/>
                </a:cubicBezTo>
                <a:cubicBezTo>
                  <a:pt x="6462406" y="1213607"/>
                  <a:pt x="6352215" y="1234713"/>
                  <a:pt x="6241687" y="1257600"/>
                </a:cubicBezTo>
                <a:cubicBezTo>
                  <a:pt x="6040746" y="1299467"/>
                  <a:pt x="5893317" y="1420819"/>
                  <a:pt x="5693009" y="1478256"/>
                </a:cubicBezTo>
                <a:cubicBezTo>
                  <a:pt x="6021285" y="1426507"/>
                  <a:pt x="6301876" y="1340642"/>
                  <a:pt x="6548420" y="1214599"/>
                </a:cubicBezTo>
                <a:cubicBezTo>
                  <a:pt x="6567440" y="1204628"/>
                  <a:pt x="6586456" y="1194658"/>
                  <a:pt x="6605473" y="1184686"/>
                </a:cubicBezTo>
                <a:cubicBezTo>
                  <a:pt x="6633823" y="1169483"/>
                  <a:pt x="6662531" y="1154778"/>
                  <a:pt x="6691602" y="1140573"/>
                </a:cubicBezTo>
                <a:close/>
                <a:moveTo>
                  <a:pt x="4002475" y="1037802"/>
                </a:moveTo>
                <a:cubicBezTo>
                  <a:pt x="4001933" y="1038196"/>
                  <a:pt x="4000861" y="1038973"/>
                  <a:pt x="4000324" y="1039362"/>
                </a:cubicBezTo>
                <a:cubicBezTo>
                  <a:pt x="4001046" y="1040360"/>
                  <a:pt x="4002134" y="1041861"/>
                  <a:pt x="4002862" y="1042866"/>
                </a:cubicBezTo>
                <a:cubicBezTo>
                  <a:pt x="4002672" y="1041472"/>
                  <a:pt x="4002487" y="1040086"/>
                  <a:pt x="4002475" y="1037802"/>
                </a:cubicBezTo>
                <a:close/>
                <a:moveTo>
                  <a:pt x="506322" y="1020997"/>
                </a:moveTo>
                <a:cubicBezTo>
                  <a:pt x="513282" y="1018930"/>
                  <a:pt x="522180" y="1021005"/>
                  <a:pt x="533068" y="1029409"/>
                </a:cubicBezTo>
                <a:cubicBezTo>
                  <a:pt x="813777" y="1244537"/>
                  <a:pt x="1037861" y="1510547"/>
                  <a:pt x="1232525" y="1804675"/>
                </a:cubicBezTo>
                <a:cubicBezTo>
                  <a:pt x="1347857" y="1978510"/>
                  <a:pt x="1448039" y="2155739"/>
                  <a:pt x="1388858" y="2368011"/>
                </a:cubicBezTo>
                <a:cubicBezTo>
                  <a:pt x="1387462" y="2372226"/>
                  <a:pt x="1385496" y="2375314"/>
                  <a:pt x="1384098" y="2378125"/>
                </a:cubicBezTo>
                <a:cubicBezTo>
                  <a:pt x="1412260" y="2438425"/>
                  <a:pt x="1428077" y="2506324"/>
                  <a:pt x="1425393" y="2589124"/>
                </a:cubicBezTo>
                <a:cubicBezTo>
                  <a:pt x="1425681" y="2592488"/>
                  <a:pt x="1424559" y="2594453"/>
                  <a:pt x="1424001" y="2597541"/>
                </a:cubicBezTo>
                <a:cubicBezTo>
                  <a:pt x="1672217" y="2669579"/>
                  <a:pt x="1915127" y="2759032"/>
                  <a:pt x="2152729" y="2864487"/>
                </a:cubicBezTo>
                <a:cubicBezTo>
                  <a:pt x="2132903" y="2746636"/>
                  <a:pt x="2106350" y="2629357"/>
                  <a:pt x="2020609" y="2539671"/>
                </a:cubicBezTo>
                <a:cubicBezTo>
                  <a:pt x="2019486" y="2538832"/>
                  <a:pt x="2019482" y="2537426"/>
                  <a:pt x="2018920" y="2536309"/>
                </a:cubicBezTo>
                <a:cubicBezTo>
                  <a:pt x="1612986" y="2284320"/>
                  <a:pt x="1451410" y="1593008"/>
                  <a:pt x="1342441" y="1173017"/>
                </a:cubicBezTo>
                <a:cubicBezTo>
                  <a:pt x="1338482" y="1156742"/>
                  <a:pt x="1345418" y="1103405"/>
                  <a:pt x="1367925" y="1135648"/>
                </a:cubicBezTo>
                <a:cubicBezTo>
                  <a:pt x="1515878" y="1352095"/>
                  <a:pt x="1645605" y="1576999"/>
                  <a:pt x="1771401" y="1806673"/>
                </a:cubicBezTo>
                <a:cubicBezTo>
                  <a:pt x="1841477" y="1935111"/>
                  <a:pt x="1914363" y="2063547"/>
                  <a:pt x="1972385" y="2198735"/>
                </a:cubicBezTo>
                <a:cubicBezTo>
                  <a:pt x="1982518" y="2221738"/>
                  <a:pt x="2018367" y="2353316"/>
                  <a:pt x="2040892" y="2405205"/>
                </a:cubicBezTo>
                <a:cubicBezTo>
                  <a:pt x="2009600" y="2310668"/>
                  <a:pt x="2111587" y="2005996"/>
                  <a:pt x="2131689" y="1936926"/>
                </a:cubicBezTo>
                <a:cubicBezTo>
                  <a:pt x="2203731" y="1690111"/>
                  <a:pt x="2314813" y="1463729"/>
                  <a:pt x="2454820" y="1248808"/>
                </a:cubicBezTo>
                <a:cubicBezTo>
                  <a:pt x="2475264" y="1216788"/>
                  <a:pt x="2493340" y="1290570"/>
                  <a:pt x="2492512" y="1302920"/>
                </a:cubicBezTo>
                <a:cubicBezTo>
                  <a:pt x="2465675" y="1747535"/>
                  <a:pt x="2370053" y="2178216"/>
                  <a:pt x="2081216" y="2527513"/>
                </a:cubicBezTo>
                <a:cubicBezTo>
                  <a:pt x="2081497" y="2528073"/>
                  <a:pt x="2081211" y="2528916"/>
                  <a:pt x="2081211" y="2528916"/>
                </a:cubicBezTo>
                <a:cubicBezTo>
                  <a:pt x="2150699" y="2633778"/>
                  <a:pt x="2178105" y="2756954"/>
                  <a:pt x="2199067" y="2884061"/>
                </a:cubicBezTo>
                <a:cubicBezTo>
                  <a:pt x="2641128" y="3084915"/>
                  <a:pt x="3028660" y="3311628"/>
                  <a:pt x="3192586" y="3411496"/>
                </a:cubicBezTo>
                <a:cubicBezTo>
                  <a:pt x="3356510" y="3511368"/>
                  <a:pt x="3237401" y="3517312"/>
                  <a:pt x="3182620" y="3483279"/>
                </a:cubicBezTo>
                <a:cubicBezTo>
                  <a:pt x="3055506" y="3404310"/>
                  <a:pt x="2789863" y="3259545"/>
                  <a:pt x="2435119" y="3080173"/>
                </a:cubicBezTo>
                <a:lnTo>
                  <a:pt x="2410152" y="3063751"/>
                </a:lnTo>
                <a:lnTo>
                  <a:pt x="2408099" y="3064403"/>
                </a:lnTo>
                <a:lnTo>
                  <a:pt x="2407218" y="3070324"/>
                </a:lnTo>
                <a:cubicBezTo>
                  <a:pt x="2402612" y="3079171"/>
                  <a:pt x="2394080" y="3088906"/>
                  <a:pt x="2380138" y="3099341"/>
                </a:cubicBezTo>
                <a:cubicBezTo>
                  <a:pt x="2194333" y="3283170"/>
                  <a:pt x="1992503" y="3449064"/>
                  <a:pt x="1765923" y="3581043"/>
                </a:cubicBezTo>
                <a:cubicBezTo>
                  <a:pt x="1744896" y="3593696"/>
                  <a:pt x="1723857" y="3603555"/>
                  <a:pt x="1702258" y="3612286"/>
                </a:cubicBezTo>
                <a:cubicBezTo>
                  <a:pt x="1664333" y="3650747"/>
                  <a:pt x="1731601" y="3589836"/>
                  <a:pt x="1538370" y="3811804"/>
                </a:cubicBezTo>
                <a:cubicBezTo>
                  <a:pt x="1473491" y="3921431"/>
                  <a:pt x="1402113" y="4025542"/>
                  <a:pt x="1325720" y="4125411"/>
                </a:cubicBezTo>
                <a:lnTo>
                  <a:pt x="1206279" y="4267200"/>
                </a:lnTo>
                <a:lnTo>
                  <a:pt x="1115040" y="4267200"/>
                </a:lnTo>
                <a:lnTo>
                  <a:pt x="1258195" y="4099624"/>
                </a:lnTo>
                <a:cubicBezTo>
                  <a:pt x="1315987" y="4027073"/>
                  <a:pt x="1371166" y="3952247"/>
                  <a:pt x="1423113" y="3874565"/>
                </a:cubicBezTo>
                <a:lnTo>
                  <a:pt x="1260565" y="4031982"/>
                </a:lnTo>
                <a:cubicBezTo>
                  <a:pt x="1197929" y="4092559"/>
                  <a:pt x="1134310" y="4154329"/>
                  <a:pt x="1073327" y="4218727"/>
                </a:cubicBezTo>
                <a:lnTo>
                  <a:pt x="1032294" y="4267200"/>
                </a:lnTo>
                <a:lnTo>
                  <a:pt x="993830" y="4267200"/>
                </a:lnTo>
                <a:lnTo>
                  <a:pt x="1051860" y="4198693"/>
                </a:lnTo>
                <a:cubicBezTo>
                  <a:pt x="1113440" y="4133732"/>
                  <a:pt x="1177549" y="4071540"/>
                  <a:pt x="1240607" y="4010401"/>
                </a:cubicBezTo>
                <a:lnTo>
                  <a:pt x="1310106" y="3943217"/>
                </a:lnTo>
                <a:cubicBezTo>
                  <a:pt x="1174685" y="4033303"/>
                  <a:pt x="1054913" y="4139624"/>
                  <a:pt x="952103" y="4265972"/>
                </a:cubicBezTo>
                <a:lnTo>
                  <a:pt x="951207" y="4267200"/>
                </a:lnTo>
                <a:lnTo>
                  <a:pt x="862760" y="4267200"/>
                </a:lnTo>
                <a:lnTo>
                  <a:pt x="909145" y="4199225"/>
                </a:lnTo>
                <a:cubicBezTo>
                  <a:pt x="998789" y="4086824"/>
                  <a:pt x="1101084" y="3991246"/>
                  <a:pt x="1214067" y="3908561"/>
                </a:cubicBezTo>
                <a:cubicBezTo>
                  <a:pt x="1023317" y="3973399"/>
                  <a:pt x="824392" y="4020568"/>
                  <a:pt x="640967" y="4105601"/>
                </a:cubicBezTo>
                <a:cubicBezTo>
                  <a:pt x="549674" y="4147907"/>
                  <a:pt x="460581" y="4194508"/>
                  <a:pt x="372807" y="4243651"/>
                </a:cubicBezTo>
                <a:lnTo>
                  <a:pt x="332830" y="4267200"/>
                </a:lnTo>
                <a:lnTo>
                  <a:pt x="168301" y="4267200"/>
                </a:lnTo>
                <a:lnTo>
                  <a:pt x="278002" y="4201399"/>
                </a:lnTo>
                <a:cubicBezTo>
                  <a:pt x="359885" y="4153808"/>
                  <a:pt x="442683" y="4107866"/>
                  <a:pt x="527241" y="4065078"/>
                </a:cubicBezTo>
                <a:cubicBezTo>
                  <a:pt x="838255" y="3908281"/>
                  <a:pt x="1212318" y="3863093"/>
                  <a:pt x="1510397" y="3684705"/>
                </a:cubicBezTo>
                <a:cubicBezTo>
                  <a:pt x="1390337" y="3729510"/>
                  <a:pt x="1267181" y="3766747"/>
                  <a:pt x="1146550" y="3802012"/>
                </a:cubicBezTo>
                <a:cubicBezTo>
                  <a:pt x="997862" y="3845736"/>
                  <a:pt x="843568" y="3890871"/>
                  <a:pt x="698834" y="3952272"/>
                </a:cubicBezTo>
                <a:cubicBezTo>
                  <a:pt x="519814" y="4027898"/>
                  <a:pt x="352828" y="4127506"/>
                  <a:pt x="192528" y="4236299"/>
                </a:cubicBezTo>
                <a:lnTo>
                  <a:pt x="148586" y="4267200"/>
                </a:lnTo>
                <a:lnTo>
                  <a:pt x="98116" y="4267200"/>
                </a:lnTo>
                <a:lnTo>
                  <a:pt x="169669" y="4216852"/>
                </a:lnTo>
                <a:cubicBezTo>
                  <a:pt x="333361" y="4105506"/>
                  <a:pt x="504130" y="4002947"/>
                  <a:pt x="687572" y="3925629"/>
                </a:cubicBezTo>
                <a:cubicBezTo>
                  <a:pt x="833705" y="3864223"/>
                  <a:pt x="989118" y="3818520"/>
                  <a:pt x="1138365" y="3774515"/>
                </a:cubicBezTo>
                <a:cubicBezTo>
                  <a:pt x="1260121" y="3738686"/>
                  <a:pt x="1384681" y="3701451"/>
                  <a:pt x="1505579" y="3655526"/>
                </a:cubicBezTo>
                <a:cubicBezTo>
                  <a:pt x="1442294" y="3658846"/>
                  <a:pt x="1378650" y="3655854"/>
                  <a:pt x="1313114" y="3655216"/>
                </a:cubicBezTo>
                <a:cubicBezTo>
                  <a:pt x="1247578" y="3654578"/>
                  <a:pt x="1180153" y="3656293"/>
                  <a:pt x="1109304" y="3669030"/>
                </a:cubicBezTo>
                <a:cubicBezTo>
                  <a:pt x="794692" y="3725281"/>
                  <a:pt x="516258" y="3901624"/>
                  <a:pt x="258951" y="4111994"/>
                </a:cubicBezTo>
                <a:lnTo>
                  <a:pt x="80807" y="4267200"/>
                </a:lnTo>
                <a:lnTo>
                  <a:pt x="0" y="4267200"/>
                </a:lnTo>
                <a:lnTo>
                  <a:pt x="0" y="4233763"/>
                </a:lnTo>
                <a:lnTo>
                  <a:pt x="36881" y="4200118"/>
                </a:lnTo>
                <a:cubicBezTo>
                  <a:pt x="302143" y="3962792"/>
                  <a:pt x="585478" y="3740226"/>
                  <a:pt x="910534" y="3629753"/>
                </a:cubicBezTo>
                <a:cubicBezTo>
                  <a:pt x="1140280" y="3551663"/>
                  <a:pt x="1356783" y="3624873"/>
                  <a:pt x="1578717" y="3575982"/>
                </a:cubicBezTo>
                <a:cubicBezTo>
                  <a:pt x="1857881" y="3513822"/>
                  <a:pt x="2134207" y="3238918"/>
                  <a:pt x="2338780" y="3033725"/>
                </a:cubicBezTo>
                <a:cubicBezTo>
                  <a:pt x="2165203" y="2949506"/>
                  <a:pt x="1987990" y="2873430"/>
                  <a:pt x="1807991" y="2807184"/>
                </a:cubicBezTo>
                <a:cubicBezTo>
                  <a:pt x="1696192" y="2934214"/>
                  <a:pt x="1567238" y="3035444"/>
                  <a:pt x="1416358" y="3112571"/>
                </a:cubicBezTo>
                <a:cubicBezTo>
                  <a:pt x="1318658" y="3280278"/>
                  <a:pt x="1112986" y="3321000"/>
                  <a:pt x="939066" y="3378798"/>
                </a:cubicBezTo>
                <a:cubicBezTo>
                  <a:pt x="668357" y="3469020"/>
                  <a:pt x="393418" y="3543804"/>
                  <a:pt x="115099" y="3607650"/>
                </a:cubicBezTo>
                <a:cubicBezTo>
                  <a:pt x="80589" y="3615844"/>
                  <a:pt x="67554" y="3533906"/>
                  <a:pt x="97284" y="3520393"/>
                </a:cubicBezTo>
                <a:cubicBezTo>
                  <a:pt x="382521" y="3387774"/>
                  <a:pt x="642160" y="3215335"/>
                  <a:pt x="922050" y="3074867"/>
                </a:cubicBezTo>
                <a:cubicBezTo>
                  <a:pt x="1080787" y="2995199"/>
                  <a:pt x="1233979" y="2960447"/>
                  <a:pt x="1405265" y="3016319"/>
                </a:cubicBezTo>
                <a:cubicBezTo>
                  <a:pt x="1406106" y="3016600"/>
                  <a:pt x="1406671" y="3017724"/>
                  <a:pt x="1407512" y="3018001"/>
                </a:cubicBezTo>
                <a:cubicBezTo>
                  <a:pt x="1526420" y="2954115"/>
                  <a:pt x="1632390" y="2874245"/>
                  <a:pt x="1726266" y="2777274"/>
                </a:cubicBezTo>
                <a:cubicBezTo>
                  <a:pt x="1369635" y="2651515"/>
                  <a:pt x="1000990" y="2561972"/>
                  <a:pt x="625390" y="2514541"/>
                </a:cubicBezTo>
                <a:cubicBezTo>
                  <a:pt x="624559" y="2519877"/>
                  <a:pt x="622878" y="2524928"/>
                  <a:pt x="619799" y="2527180"/>
                </a:cubicBezTo>
                <a:cubicBezTo>
                  <a:pt x="509037" y="2598914"/>
                  <a:pt x="403069" y="2677377"/>
                  <a:pt x="310030" y="2771818"/>
                </a:cubicBezTo>
                <a:cubicBezTo>
                  <a:pt x="266034" y="2817076"/>
                  <a:pt x="224887" y="2891795"/>
                  <a:pt x="173877" y="2937056"/>
                </a:cubicBezTo>
                <a:cubicBezTo>
                  <a:pt x="145840" y="3003792"/>
                  <a:pt x="113686" y="3071134"/>
                  <a:pt x="77889" y="3138440"/>
                </a:cubicBezTo>
                <a:lnTo>
                  <a:pt x="0" y="3271395"/>
                </a:lnTo>
                <a:lnTo>
                  <a:pt x="0" y="3153002"/>
                </a:lnTo>
                <a:lnTo>
                  <a:pt x="2386" y="3149203"/>
                </a:lnTo>
                <a:cubicBezTo>
                  <a:pt x="33821" y="3095439"/>
                  <a:pt x="63030" y="3041490"/>
                  <a:pt x="89753" y="2987702"/>
                </a:cubicBezTo>
                <a:cubicBezTo>
                  <a:pt x="85546" y="2993322"/>
                  <a:pt x="81066" y="2999788"/>
                  <a:pt x="76869" y="3005404"/>
                </a:cubicBezTo>
                <a:cubicBezTo>
                  <a:pt x="63139" y="3024231"/>
                  <a:pt x="48575" y="3042776"/>
                  <a:pt x="32049" y="3065814"/>
                </a:cubicBezTo>
                <a:lnTo>
                  <a:pt x="0" y="3108744"/>
                </a:lnTo>
                <a:lnTo>
                  <a:pt x="0" y="3058059"/>
                </a:lnTo>
                <a:lnTo>
                  <a:pt x="7610" y="3047889"/>
                </a:lnTo>
                <a:cubicBezTo>
                  <a:pt x="24410" y="3025415"/>
                  <a:pt x="38695" y="3006301"/>
                  <a:pt x="52419" y="2987479"/>
                </a:cubicBezTo>
                <a:cubicBezTo>
                  <a:pt x="54382" y="2984385"/>
                  <a:pt x="57184" y="2981579"/>
                  <a:pt x="59142" y="2978488"/>
                </a:cubicBezTo>
                <a:lnTo>
                  <a:pt x="0" y="3015334"/>
                </a:lnTo>
                <a:lnTo>
                  <a:pt x="0" y="2914286"/>
                </a:lnTo>
                <a:lnTo>
                  <a:pt x="36383" y="2901128"/>
                </a:lnTo>
                <a:cubicBezTo>
                  <a:pt x="76283" y="2885228"/>
                  <a:pt x="116303" y="2866415"/>
                  <a:pt x="156329" y="2840533"/>
                </a:cubicBezTo>
                <a:cubicBezTo>
                  <a:pt x="229785" y="2792431"/>
                  <a:pt x="289125" y="2682604"/>
                  <a:pt x="358355" y="2620471"/>
                </a:cubicBezTo>
                <a:cubicBezTo>
                  <a:pt x="406846" y="2577174"/>
                  <a:pt x="457591" y="2538372"/>
                  <a:pt x="510577" y="2501244"/>
                </a:cubicBezTo>
                <a:cubicBezTo>
                  <a:pt x="411488" y="2490937"/>
                  <a:pt x="311929" y="2483543"/>
                  <a:pt x="211967" y="2479171"/>
                </a:cubicBezTo>
                <a:lnTo>
                  <a:pt x="0" y="2476398"/>
                </a:lnTo>
                <a:lnTo>
                  <a:pt x="0" y="2389189"/>
                </a:lnTo>
                <a:lnTo>
                  <a:pt x="103062" y="2389518"/>
                </a:lnTo>
                <a:cubicBezTo>
                  <a:pt x="239716" y="2392822"/>
                  <a:pt x="375712" y="2401808"/>
                  <a:pt x="510734" y="2416201"/>
                </a:cubicBezTo>
                <a:cubicBezTo>
                  <a:pt x="453295" y="2294758"/>
                  <a:pt x="388809" y="2156489"/>
                  <a:pt x="279257" y="2092102"/>
                </a:cubicBezTo>
                <a:cubicBezTo>
                  <a:pt x="214509" y="2054029"/>
                  <a:pt x="140169" y="2030776"/>
                  <a:pt x="65265" y="2006049"/>
                </a:cubicBezTo>
                <a:lnTo>
                  <a:pt x="0" y="1982532"/>
                </a:lnTo>
                <a:lnTo>
                  <a:pt x="0" y="1912789"/>
                </a:lnTo>
                <a:lnTo>
                  <a:pt x="97460" y="1953725"/>
                </a:lnTo>
                <a:cubicBezTo>
                  <a:pt x="140146" y="1968817"/>
                  <a:pt x="181972" y="1973804"/>
                  <a:pt x="221272" y="1980766"/>
                </a:cubicBezTo>
                <a:cubicBezTo>
                  <a:pt x="184478" y="1960612"/>
                  <a:pt x="148800" y="1938494"/>
                  <a:pt x="116765" y="1911033"/>
                </a:cubicBezTo>
                <a:cubicBezTo>
                  <a:pt x="78825" y="1878815"/>
                  <a:pt x="47051" y="1840696"/>
                  <a:pt x="16405" y="1803412"/>
                </a:cubicBezTo>
                <a:lnTo>
                  <a:pt x="0" y="1784777"/>
                </a:lnTo>
                <a:lnTo>
                  <a:pt x="0" y="1740082"/>
                </a:lnTo>
                <a:lnTo>
                  <a:pt x="39394" y="1784856"/>
                </a:lnTo>
                <a:cubicBezTo>
                  <a:pt x="69479" y="1821014"/>
                  <a:pt x="100126" y="1858299"/>
                  <a:pt x="135813" y="1888838"/>
                </a:cubicBezTo>
                <a:cubicBezTo>
                  <a:pt x="168411" y="1916009"/>
                  <a:pt x="204933" y="1938411"/>
                  <a:pt x="242575" y="1958841"/>
                </a:cubicBezTo>
                <a:cubicBezTo>
                  <a:pt x="195379" y="1882642"/>
                  <a:pt x="141547" y="1815083"/>
                  <a:pt x="82197" y="1754826"/>
                </a:cubicBezTo>
                <a:lnTo>
                  <a:pt x="0" y="1679650"/>
                </a:lnTo>
                <a:lnTo>
                  <a:pt x="0" y="1602463"/>
                </a:lnTo>
                <a:lnTo>
                  <a:pt x="84689" y="1677442"/>
                </a:lnTo>
                <a:cubicBezTo>
                  <a:pt x="165950" y="1759826"/>
                  <a:pt x="237786" y="1855565"/>
                  <a:pt x="298437" y="1968019"/>
                </a:cubicBezTo>
                <a:lnTo>
                  <a:pt x="227269" y="1114064"/>
                </a:lnTo>
                <a:cubicBezTo>
                  <a:pt x="226129" y="1099191"/>
                  <a:pt x="230003" y="1062136"/>
                  <a:pt x="248003" y="1089613"/>
                </a:cubicBezTo>
                <a:cubicBezTo>
                  <a:pt x="349844" y="1249160"/>
                  <a:pt x="397556" y="1433768"/>
                  <a:pt x="427020" y="1619803"/>
                </a:cubicBezTo>
                <a:cubicBezTo>
                  <a:pt x="453086" y="1782272"/>
                  <a:pt x="422387" y="1897385"/>
                  <a:pt x="340345" y="2027739"/>
                </a:cubicBezTo>
                <a:cubicBezTo>
                  <a:pt x="347373" y="2033339"/>
                  <a:pt x="354114" y="2038383"/>
                  <a:pt x="360865" y="2044827"/>
                </a:cubicBezTo>
                <a:cubicBezTo>
                  <a:pt x="443500" y="2128340"/>
                  <a:pt x="506078" y="2306190"/>
                  <a:pt x="560414" y="2421457"/>
                </a:cubicBezTo>
                <a:cubicBezTo>
                  <a:pt x="831022" y="2452769"/>
                  <a:pt x="1098019" y="2506255"/>
                  <a:pt x="1359703" y="2578554"/>
                </a:cubicBezTo>
                <a:lnTo>
                  <a:pt x="1359422" y="2577994"/>
                </a:lnTo>
                <a:cubicBezTo>
                  <a:pt x="1370467" y="2269807"/>
                  <a:pt x="976420" y="2084880"/>
                  <a:pt x="828701" y="1839520"/>
                </a:cubicBezTo>
                <a:cubicBezTo>
                  <a:pt x="687172" y="1605098"/>
                  <a:pt x="631475" y="1330413"/>
                  <a:pt x="494427" y="1092333"/>
                </a:cubicBezTo>
                <a:cubicBezTo>
                  <a:pt x="481980" y="1070671"/>
                  <a:pt x="485440" y="1027197"/>
                  <a:pt x="506322" y="1020997"/>
                </a:cubicBezTo>
                <a:close/>
                <a:moveTo>
                  <a:pt x="4570198" y="978081"/>
                </a:moveTo>
                <a:cubicBezTo>
                  <a:pt x="4555714" y="1028259"/>
                  <a:pt x="4540870" y="1077934"/>
                  <a:pt x="4523691" y="1127776"/>
                </a:cubicBezTo>
                <a:lnTo>
                  <a:pt x="4509875" y="1167552"/>
                </a:lnTo>
                <a:cubicBezTo>
                  <a:pt x="4498703" y="1198545"/>
                  <a:pt x="4488074" y="1229138"/>
                  <a:pt x="4478168" y="1260735"/>
                </a:cubicBezTo>
                <a:cubicBezTo>
                  <a:pt x="4437866" y="1392962"/>
                  <a:pt x="4423333" y="1532451"/>
                  <a:pt x="4409309" y="1666996"/>
                </a:cubicBezTo>
                <a:cubicBezTo>
                  <a:pt x="4399387" y="1761934"/>
                  <a:pt x="4389478" y="1859162"/>
                  <a:pt x="4370031" y="1955666"/>
                </a:cubicBezTo>
                <a:cubicBezTo>
                  <a:pt x="4495511" y="1636562"/>
                  <a:pt x="4590903" y="1311031"/>
                  <a:pt x="4570198" y="978081"/>
                </a:cubicBezTo>
                <a:close/>
                <a:moveTo>
                  <a:pt x="12149131" y="959050"/>
                </a:moveTo>
                <a:cubicBezTo>
                  <a:pt x="12135265" y="975072"/>
                  <a:pt x="12121401" y="991089"/>
                  <a:pt x="12105664" y="1006960"/>
                </a:cubicBezTo>
                <a:cubicBezTo>
                  <a:pt x="12040174" y="1071943"/>
                  <a:pt x="11966532" y="1125748"/>
                  <a:pt x="11883102" y="1184424"/>
                </a:cubicBezTo>
                <a:cubicBezTo>
                  <a:pt x="11822339" y="1227583"/>
                  <a:pt x="11746281" y="1281016"/>
                  <a:pt x="11665174" y="1317493"/>
                </a:cubicBezTo>
                <a:cubicBezTo>
                  <a:pt x="11640620" y="1328342"/>
                  <a:pt x="11615753" y="1338416"/>
                  <a:pt x="11590337" y="1348256"/>
                </a:cubicBezTo>
                <a:cubicBezTo>
                  <a:pt x="11556383" y="1361567"/>
                  <a:pt x="11523739" y="1374791"/>
                  <a:pt x="11492588" y="1390573"/>
                </a:cubicBezTo>
                <a:cubicBezTo>
                  <a:pt x="11632969" y="1358579"/>
                  <a:pt x="11770492" y="1298342"/>
                  <a:pt x="11888865" y="1220988"/>
                </a:cubicBezTo>
                <a:cubicBezTo>
                  <a:pt x="11984266" y="1158366"/>
                  <a:pt x="12085135" y="1064584"/>
                  <a:pt x="12149131" y="959050"/>
                </a:cubicBezTo>
                <a:close/>
                <a:moveTo>
                  <a:pt x="4557898" y="900011"/>
                </a:moveTo>
                <a:cubicBezTo>
                  <a:pt x="4330292" y="1199280"/>
                  <a:pt x="4335713" y="1567725"/>
                  <a:pt x="4344840" y="1922038"/>
                </a:cubicBezTo>
                <a:cubicBezTo>
                  <a:pt x="4360210" y="1836882"/>
                  <a:pt x="4369815" y="1750562"/>
                  <a:pt x="4378710" y="1665516"/>
                </a:cubicBezTo>
                <a:cubicBezTo>
                  <a:pt x="4393083" y="1529197"/>
                  <a:pt x="4407432" y="1388309"/>
                  <a:pt x="4448798" y="1253024"/>
                </a:cubicBezTo>
                <a:cubicBezTo>
                  <a:pt x="4458700" y="1221425"/>
                  <a:pt x="4469507" y="1189944"/>
                  <a:pt x="4480315" y="1158454"/>
                </a:cubicBezTo>
                <a:lnTo>
                  <a:pt x="4494133" y="1118676"/>
                </a:lnTo>
                <a:cubicBezTo>
                  <a:pt x="4518925" y="1046526"/>
                  <a:pt x="4539765" y="973431"/>
                  <a:pt x="4557898" y="900011"/>
                </a:cubicBezTo>
                <a:close/>
                <a:moveTo>
                  <a:pt x="5870151" y="898890"/>
                </a:moveTo>
                <a:cubicBezTo>
                  <a:pt x="5866911" y="898948"/>
                  <a:pt x="5864574" y="899121"/>
                  <a:pt x="5861335" y="899177"/>
                </a:cubicBezTo>
                <a:lnTo>
                  <a:pt x="5843702" y="899748"/>
                </a:lnTo>
                <a:cubicBezTo>
                  <a:pt x="5780018" y="902412"/>
                  <a:pt x="5714210" y="911192"/>
                  <a:pt x="5651107" y="920306"/>
                </a:cubicBezTo>
                <a:cubicBezTo>
                  <a:pt x="5588537" y="929031"/>
                  <a:pt x="5523624" y="937920"/>
                  <a:pt x="5459407" y="940975"/>
                </a:cubicBezTo>
                <a:cubicBezTo>
                  <a:pt x="5431523" y="942110"/>
                  <a:pt x="5402918" y="942237"/>
                  <a:pt x="5374846" y="941988"/>
                </a:cubicBezTo>
                <a:cubicBezTo>
                  <a:pt x="5336157" y="941792"/>
                  <a:pt x="5295497" y="942268"/>
                  <a:pt x="5256105" y="945632"/>
                </a:cubicBezTo>
                <a:cubicBezTo>
                  <a:pt x="5206829" y="950064"/>
                  <a:pt x="5155964" y="960232"/>
                  <a:pt x="5107071" y="969720"/>
                </a:cubicBezTo>
                <a:cubicBezTo>
                  <a:pt x="5071129" y="976700"/>
                  <a:pt x="5035177" y="983681"/>
                  <a:pt x="4998681" y="988771"/>
                </a:cubicBezTo>
                <a:cubicBezTo>
                  <a:pt x="5256175" y="1057755"/>
                  <a:pt x="5597864" y="989418"/>
                  <a:pt x="5870151" y="898890"/>
                </a:cubicBezTo>
                <a:close/>
                <a:moveTo>
                  <a:pt x="12190084" y="854709"/>
                </a:moveTo>
                <a:cubicBezTo>
                  <a:pt x="12181324" y="863235"/>
                  <a:pt x="12172252" y="870980"/>
                  <a:pt x="12162947" y="879275"/>
                </a:cubicBezTo>
                <a:cubicBezTo>
                  <a:pt x="12028326" y="998039"/>
                  <a:pt x="11883371" y="1121443"/>
                  <a:pt x="11721478" y="1216434"/>
                </a:cubicBezTo>
                <a:lnTo>
                  <a:pt x="11680712" y="1239730"/>
                </a:lnTo>
                <a:cubicBezTo>
                  <a:pt x="11620220" y="1274640"/>
                  <a:pt x="11558177" y="1310180"/>
                  <a:pt x="11505347" y="1352837"/>
                </a:cubicBezTo>
                <a:cubicBezTo>
                  <a:pt x="11530133" y="1341442"/>
                  <a:pt x="11555544" y="1331600"/>
                  <a:pt x="11580962" y="1321759"/>
                </a:cubicBezTo>
                <a:cubicBezTo>
                  <a:pt x="11605590" y="1312227"/>
                  <a:pt x="11630227" y="1302697"/>
                  <a:pt x="11654234" y="1291618"/>
                </a:cubicBezTo>
                <a:cubicBezTo>
                  <a:pt x="11733018" y="1256083"/>
                  <a:pt x="11807521" y="1203284"/>
                  <a:pt x="11867274" y="1160983"/>
                </a:cubicBezTo>
                <a:cubicBezTo>
                  <a:pt x="11949151" y="1102940"/>
                  <a:pt x="12022324" y="1050225"/>
                  <a:pt x="12086035" y="986418"/>
                </a:cubicBezTo>
                <a:cubicBezTo>
                  <a:pt x="12128278" y="944429"/>
                  <a:pt x="12163191" y="899980"/>
                  <a:pt x="12190084" y="854709"/>
                </a:cubicBezTo>
                <a:close/>
                <a:moveTo>
                  <a:pt x="5504425" y="848067"/>
                </a:moveTo>
                <a:cubicBezTo>
                  <a:pt x="5313518" y="848319"/>
                  <a:pt x="5144450" y="894555"/>
                  <a:pt x="4968849" y="962318"/>
                </a:cubicBezTo>
                <a:cubicBezTo>
                  <a:pt x="5013986" y="957830"/>
                  <a:pt x="5059460" y="949291"/>
                  <a:pt x="5104039" y="940634"/>
                </a:cubicBezTo>
                <a:cubicBezTo>
                  <a:pt x="5153465" y="930752"/>
                  <a:pt x="5205230" y="920703"/>
                  <a:pt x="5256311" y="916490"/>
                </a:cubicBezTo>
                <a:cubicBezTo>
                  <a:pt x="5297138" y="912849"/>
                  <a:pt x="5338158" y="912871"/>
                  <a:pt x="5377381" y="912671"/>
                </a:cubicBezTo>
                <a:cubicBezTo>
                  <a:pt x="5405093" y="912428"/>
                  <a:pt x="5432627" y="913077"/>
                  <a:pt x="5460148" y="911442"/>
                </a:cubicBezTo>
                <a:cubicBezTo>
                  <a:pt x="5522934" y="908669"/>
                  <a:pt x="5586937" y="899666"/>
                  <a:pt x="5648971" y="891331"/>
                </a:cubicBezTo>
                <a:cubicBezTo>
                  <a:pt x="5712974" y="882328"/>
                  <a:pt x="5779324" y="873155"/>
                  <a:pt x="5844807" y="870718"/>
                </a:cubicBezTo>
                <a:lnTo>
                  <a:pt x="5862975" y="869756"/>
                </a:lnTo>
                <a:cubicBezTo>
                  <a:pt x="5882405" y="869405"/>
                  <a:pt x="5902011" y="868171"/>
                  <a:pt x="5920887" y="865929"/>
                </a:cubicBezTo>
                <a:cubicBezTo>
                  <a:pt x="5782825" y="855356"/>
                  <a:pt x="5643867" y="846954"/>
                  <a:pt x="5504425" y="848067"/>
                </a:cubicBezTo>
                <a:close/>
                <a:moveTo>
                  <a:pt x="8924104" y="777000"/>
                </a:moveTo>
                <a:cubicBezTo>
                  <a:pt x="8923664" y="782606"/>
                  <a:pt x="8922673" y="787979"/>
                  <a:pt x="8921999" y="794136"/>
                </a:cubicBezTo>
                <a:cubicBezTo>
                  <a:pt x="8919582" y="810498"/>
                  <a:pt x="8917940" y="826538"/>
                  <a:pt x="8916066" y="843129"/>
                </a:cubicBezTo>
                <a:cubicBezTo>
                  <a:pt x="8910698" y="896870"/>
                  <a:pt x="8909926" y="951907"/>
                  <a:pt x="8909852" y="1005313"/>
                </a:cubicBezTo>
                <a:cubicBezTo>
                  <a:pt x="8907936" y="1206014"/>
                  <a:pt x="8906433" y="1413328"/>
                  <a:pt x="8936982" y="1614896"/>
                </a:cubicBezTo>
                <a:lnTo>
                  <a:pt x="8939706" y="1632791"/>
                </a:lnTo>
                <a:lnTo>
                  <a:pt x="8946691" y="1680170"/>
                </a:lnTo>
                <a:cubicBezTo>
                  <a:pt x="8947341" y="1669501"/>
                  <a:pt x="8947217" y="1659149"/>
                  <a:pt x="8947643" y="1649028"/>
                </a:cubicBezTo>
                <a:cubicBezTo>
                  <a:pt x="8950646" y="1394060"/>
                  <a:pt x="8954155" y="1130296"/>
                  <a:pt x="8931687" y="871628"/>
                </a:cubicBezTo>
                <a:lnTo>
                  <a:pt x="8929804" y="850229"/>
                </a:lnTo>
                <a:cubicBezTo>
                  <a:pt x="8927750" y="826182"/>
                  <a:pt x="8925696" y="802134"/>
                  <a:pt x="8924104" y="777000"/>
                </a:cubicBezTo>
                <a:close/>
                <a:moveTo>
                  <a:pt x="8951219" y="764662"/>
                </a:moveTo>
                <a:cubicBezTo>
                  <a:pt x="8952434" y="792211"/>
                  <a:pt x="8955277" y="820458"/>
                  <a:pt x="8957270" y="847698"/>
                </a:cubicBezTo>
                <a:lnTo>
                  <a:pt x="8959153" y="869097"/>
                </a:lnTo>
                <a:cubicBezTo>
                  <a:pt x="8981354" y="1119277"/>
                  <a:pt x="8978808" y="1373147"/>
                  <a:pt x="8976081" y="1619865"/>
                </a:cubicBezTo>
                <a:cubicBezTo>
                  <a:pt x="9043646" y="1335574"/>
                  <a:pt x="9035127" y="1045475"/>
                  <a:pt x="8951219" y="764662"/>
                </a:cubicBezTo>
                <a:close/>
                <a:moveTo>
                  <a:pt x="8898081" y="630137"/>
                </a:moveTo>
                <a:cubicBezTo>
                  <a:pt x="8735190" y="940376"/>
                  <a:pt x="8800852" y="1302315"/>
                  <a:pt x="8910095" y="1626691"/>
                </a:cubicBezTo>
                <a:lnTo>
                  <a:pt x="8908822" y="1619067"/>
                </a:lnTo>
                <a:cubicBezTo>
                  <a:pt x="8877873" y="1415398"/>
                  <a:pt x="8879292" y="1206762"/>
                  <a:pt x="8881669" y="1004967"/>
                </a:cubicBezTo>
                <a:cubicBezTo>
                  <a:pt x="8881975" y="951016"/>
                  <a:pt x="8882434" y="895204"/>
                  <a:pt x="8888265" y="840369"/>
                </a:cubicBezTo>
                <a:cubicBezTo>
                  <a:pt x="8890137" y="823783"/>
                  <a:pt x="8892011" y="807192"/>
                  <a:pt x="8894429" y="790831"/>
                </a:cubicBezTo>
                <a:cubicBezTo>
                  <a:pt x="8901122" y="737010"/>
                  <a:pt x="8907725" y="681866"/>
                  <a:pt x="8898081" y="630137"/>
                </a:cubicBezTo>
                <a:close/>
                <a:moveTo>
                  <a:pt x="11491396" y="623931"/>
                </a:moveTo>
                <a:cubicBezTo>
                  <a:pt x="11465686" y="637515"/>
                  <a:pt x="11440209" y="650546"/>
                  <a:pt x="11413329" y="662344"/>
                </a:cubicBezTo>
                <a:cubicBezTo>
                  <a:pt x="11268660" y="727282"/>
                  <a:pt x="11113102" y="758642"/>
                  <a:pt x="10966547" y="818916"/>
                </a:cubicBezTo>
                <a:cubicBezTo>
                  <a:pt x="10793574" y="889896"/>
                  <a:pt x="10652020" y="1008307"/>
                  <a:pt x="10498883" y="1111507"/>
                </a:cubicBezTo>
                <a:cubicBezTo>
                  <a:pt x="10559155" y="1098395"/>
                  <a:pt x="10616158" y="1067158"/>
                  <a:pt x="10671292" y="1035777"/>
                </a:cubicBezTo>
                <a:lnTo>
                  <a:pt x="10685894" y="1027151"/>
                </a:lnTo>
                <a:cubicBezTo>
                  <a:pt x="10821548" y="950027"/>
                  <a:pt x="10965272" y="882756"/>
                  <a:pt x="11104337" y="817377"/>
                </a:cubicBezTo>
                <a:cubicBezTo>
                  <a:pt x="11233375" y="757414"/>
                  <a:pt x="11364889" y="694633"/>
                  <a:pt x="11491396" y="623931"/>
                </a:cubicBezTo>
                <a:close/>
                <a:moveTo>
                  <a:pt x="10779304" y="584486"/>
                </a:moveTo>
                <a:cubicBezTo>
                  <a:pt x="10740583" y="648568"/>
                  <a:pt x="10699136" y="711502"/>
                  <a:pt x="10658378" y="772788"/>
                </a:cubicBezTo>
                <a:cubicBezTo>
                  <a:pt x="10594579" y="868744"/>
                  <a:pt x="10529620" y="967431"/>
                  <a:pt x="10475581" y="1070739"/>
                </a:cubicBezTo>
                <a:cubicBezTo>
                  <a:pt x="10578194" y="966751"/>
                  <a:pt x="10672522" y="819977"/>
                  <a:pt x="10735178" y="693281"/>
                </a:cubicBezTo>
                <a:close/>
                <a:moveTo>
                  <a:pt x="10132488" y="518596"/>
                </a:moveTo>
                <a:cubicBezTo>
                  <a:pt x="10047856" y="532980"/>
                  <a:pt x="9963302" y="548687"/>
                  <a:pt x="9879465" y="567273"/>
                </a:cubicBezTo>
                <a:cubicBezTo>
                  <a:pt x="9683016" y="611580"/>
                  <a:pt x="9523495" y="697916"/>
                  <a:pt x="9364243" y="809468"/>
                </a:cubicBezTo>
                <a:cubicBezTo>
                  <a:pt x="9364793" y="809701"/>
                  <a:pt x="9365336" y="809931"/>
                  <a:pt x="9366655" y="809848"/>
                </a:cubicBezTo>
                <a:cubicBezTo>
                  <a:pt x="9558665" y="728900"/>
                  <a:pt x="9742999" y="656935"/>
                  <a:pt x="9914233" y="596159"/>
                </a:cubicBezTo>
                <a:close/>
                <a:moveTo>
                  <a:pt x="10264524" y="501747"/>
                </a:moveTo>
                <a:lnTo>
                  <a:pt x="9922837" y="622979"/>
                </a:lnTo>
                <a:cubicBezTo>
                  <a:pt x="9763806" y="679263"/>
                  <a:pt x="9594234" y="745243"/>
                  <a:pt x="9416908" y="818889"/>
                </a:cubicBezTo>
                <a:cubicBezTo>
                  <a:pt x="9417689" y="818579"/>
                  <a:pt x="9417689" y="818579"/>
                  <a:pt x="9418234" y="818810"/>
                </a:cubicBezTo>
                <a:cubicBezTo>
                  <a:pt x="9717394" y="764555"/>
                  <a:pt x="10002904" y="633058"/>
                  <a:pt x="10264524" y="501747"/>
                </a:cubicBezTo>
                <a:close/>
                <a:moveTo>
                  <a:pt x="10802699" y="488163"/>
                </a:moveTo>
                <a:lnTo>
                  <a:pt x="10618739" y="734118"/>
                </a:lnTo>
                <a:lnTo>
                  <a:pt x="10604580" y="753877"/>
                </a:lnTo>
                <a:cubicBezTo>
                  <a:pt x="10575714" y="793161"/>
                  <a:pt x="10550336" y="828772"/>
                  <a:pt x="10529643" y="867004"/>
                </a:cubicBezTo>
                <a:cubicBezTo>
                  <a:pt x="10501301" y="918746"/>
                  <a:pt x="10479284" y="973805"/>
                  <a:pt x="10462194" y="1035452"/>
                </a:cubicBezTo>
                <a:cubicBezTo>
                  <a:pt x="10514547" y="939156"/>
                  <a:pt x="10575176" y="847655"/>
                  <a:pt x="10635117" y="757788"/>
                </a:cubicBezTo>
                <a:cubicBezTo>
                  <a:pt x="10692800" y="670189"/>
                  <a:pt x="10751735" y="581180"/>
                  <a:pt x="10802699" y="488163"/>
                </a:cubicBezTo>
                <a:close/>
                <a:moveTo>
                  <a:pt x="10359107" y="485136"/>
                </a:moveTo>
                <a:cubicBezTo>
                  <a:pt x="10100692" y="616512"/>
                  <a:pt x="9815681" y="755947"/>
                  <a:pt x="9515108" y="825701"/>
                </a:cubicBezTo>
                <a:cubicBezTo>
                  <a:pt x="9825509" y="831572"/>
                  <a:pt x="10104184" y="667562"/>
                  <a:pt x="10359107" y="485136"/>
                </a:cubicBezTo>
                <a:close/>
                <a:moveTo>
                  <a:pt x="11886089" y="483936"/>
                </a:moveTo>
                <a:cubicBezTo>
                  <a:pt x="11800033" y="547295"/>
                  <a:pt x="11710455" y="605296"/>
                  <a:pt x="11622890" y="661575"/>
                </a:cubicBezTo>
                <a:cubicBezTo>
                  <a:pt x="11437051" y="781189"/>
                  <a:pt x="11244843" y="905190"/>
                  <a:pt x="11038640" y="996875"/>
                </a:cubicBezTo>
                <a:cubicBezTo>
                  <a:pt x="10885656" y="1064725"/>
                  <a:pt x="10725662" y="1114166"/>
                  <a:pt x="10561310" y="1145020"/>
                </a:cubicBezTo>
                <a:cubicBezTo>
                  <a:pt x="10596460" y="1154752"/>
                  <a:pt x="10632933" y="1164394"/>
                  <a:pt x="10675127" y="1163586"/>
                </a:cubicBezTo>
                <a:cubicBezTo>
                  <a:pt x="10827145" y="1160350"/>
                  <a:pt x="10989398" y="1058435"/>
                  <a:pt x="11120351" y="990907"/>
                </a:cubicBezTo>
                <a:cubicBezTo>
                  <a:pt x="11302032" y="897860"/>
                  <a:pt x="11481110" y="797268"/>
                  <a:pt x="11648506" y="680145"/>
                </a:cubicBezTo>
                <a:cubicBezTo>
                  <a:pt x="11691733" y="649515"/>
                  <a:pt x="11821224" y="550475"/>
                  <a:pt x="11886089" y="483936"/>
                </a:cubicBezTo>
                <a:close/>
                <a:moveTo>
                  <a:pt x="3607114" y="467441"/>
                </a:moveTo>
                <a:cubicBezTo>
                  <a:pt x="3528124" y="599478"/>
                  <a:pt x="3410482" y="705343"/>
                  <a:pt x="3296242" y="807991"/>
                </a:cubicBezTo>
                <a:cubicBezTo>
                  <a:pt x="3255418" y="844446"/>
                  <a:pt x="3213877" y="882186"/>
                  <a:pt x="3174674" y="919759"/>
                </a:cubicBezTo>
                <a:cubicBezTo>
                  <a:pt x="3129209" y="963390"/>
                  <a:pt x="3085915" y="1010032"/>
                  <a:pt x="3042978" y="1054894"/>
                </a:cubicBezTo>
                <a:lnTo>
                  <a:pt x="2968914" y="1133756"/>
                </a:lnTo>
                <a:cubicBezTo>
                  <a:pt x="3001355" y="1109480"/>
                  <a:pt x="3045966" y="1074853"/>
                  <a:pt x="3103823" y="1026814"/>
                </a:cubicBezTo>
                <a:cubicBezTo>
                  <a:pt x="3260201" y="897449"/>
                  <a:pt x="3521192" y="681569"/>
                  <a:pt x="3607114" y="467441"/>
                </a:cubicBezTo>
                <a:close/>
                <a:moveTo>
                  <a:pt x="10784544" y="465669"/>
                </a:moveTo>
                <a:cubicBezTo>
                  <a:pt x="10662409" y="521478"/>
                  <a:pt x="10422179" y="894258"/>
                  <a:pt x="10426419" y="1062158"/>
                </a:cubicBezTo>
                <a:cubicBezTo>
                  <a:pt x="10438657" y="1011968"/>
                  <a:pt x="10453241" y="965354"/>
                  <a:pt x="10471732" y="921679"/>
                </a:cubicBezTo>
                <a:cubicBezTo>
                  <a:pt x="10481672" y="898200"/>
                  <a:pt x="10492705" y="875187"/>
                  <a:pt x="10504824" y="852631"/>
                </a:cubicBezTo>
                <a:cubicBezTo>
                  <a:pt x="10526215" y="812759"/>
                  <a:pt x="10552604" y="776291"/>
                  <a:pt x="10582237" y="736692"/>
                </a:cubicBezTo>
                <a:lnTo>
                  <a:pt x="10596401" y="716935"/>
                </a:lnTo>
                <a:cubicBezTo>
                  <a:pt x="10661482" y="628604"/>
                  <a:pt x="10720448" y="548625"/>
                  <a:pt x="10784544" y="465669"/>
                </a:cubicBezTo>
                <a:close/>
                <a:moveTo>
                  <a:pt x="11916494" y="422768"/>
                </a:moveTo>
                <a:cubicBezTo>
                  <a:pt x="11840345" y="436884"/>
                  <a:pt x="11770712" y="482734"/>
                  <a:pt x="11703185" y="528178"/>
                </a:cubicBezTo>
                <a:lnTo>
                  <a:pt x="11680755" y="543149"/>
                </a:lnTo>
                <a:cubicBezTo>
                  <a:pt x="11503085" y="661715"/>
                  <a:pt x="11307002" y="753816"/>
                  <a:pt x="11116818" y="842623"/>
                </a:cubicBezTo>
                <a:cubicBezTo>
                  <a:pt x="10977992" y="907459"/>
                  <a:pt x="10835051" y="974411"/>
                  <a:pt x="10700164" y="1051220"/>
                </a:cubicBezTo>
                <a:lnTo>
                  <a:pt x="10685570" y="1059849"/>
                </a:lnTo>
                <a:cubicBezTo>
                  <a:pt x="10652486" y="1078679"/>
                  <a:pt x="10619176" y="1098052"/>
                  <a:pt x="10584288" y="1113543"/>
                </a:cubicBezTo>
                <a:cubicBezTo>
                  <a:pt x="10736655" y="1082118"/>
                  <a:pt x="10884823" y="1034762"/>
                  <a:pt x="11026698" y="971858"/>
                </a:cubicBezTo>
                <a:cubicBezTo>
                  <a:pt x="11231114" y="881353"/>
                  <a:pt x="11422542" y="757667"/>
                  <a:pt x="11607604" y="638368"/>
                </a:cubicBezTo>
                <a:cubicBezTo>
                  <a:pt x="11712249" y="570645"/>
                  <a:pt x="11819449" y="501435"/>
                  <a:pt x="11919452" y="423380"/>
                </a:cubicBezTo>
                <a:cubicBezTo>
                  <a:pt x="11918363" y="422918"/>
                  <a:pt x="11917811" y="422686"/>
                  <a:pt x="11916494" y="422768"/>
                </a:cubicBezTo>
                <a:close/>
                <a:moveTo>
                  <a:pt x="8148168" y="416949"/>
                </a:moveTo>
                <a:cubicBezTo>
                  <a:pt x="8041447" y="489578"/>
                  <a:pt x="7951585" y="589312"/>
                  <a:pt x="7862052" y="694330"/>
                </a:cubicBezTo>
                <a:lnTo>
                  <a:pt x="7808002" y="759654"/>
                </a:lnTo>
                <a:close/>
                <a:moveTo>
                  <a:pt x="8295299" y="416143"/>
                </a:moveTo>
                <a:cubicBezTo>
                  <a:pt x="8303328" y="454953"/>
                  <a:pt x="8309263" y="494162"/>
                  <a:pt x="8309124" y="534021"/>
                </a:cubicBezTo>
                <a:cubicBezTo>
                  <a:pt x="8309177" y="581042"/>
                  <a:pt x="8301211" y="627240"/>
                  <a:pt x="8293154" y="672115"/>
                </a:cubicBezTo>
                <a:cubicBezTo>
                  <a:pt x="8287455" y="703824"/>
                  <a:pt x="8281839" y="736857"/>
                  <a:pt x="8279099" y="769176"/>
                </a:cubicBezTo>
                <a:cubicBezTo>
                  <a:pt x="8271208" y="866910"/>
                  <a:pt x="8290164" y="965070"/>
                  <a:pt x="8309186" y="1060039"/>
                </a:cubicBezTo>
                <a:cubicBezTo>
                  <a:pt x="8338258" y="1208834"/>
                  <a:pt x="8368983" y="1362838"/>
                  <a:pt x="8410512" y="1511108"/>
                </a:cubicBezTo>
                <a:cubicBezTo>
                  <a:pt x="8445511" y="1186645"/>
                  <a:pt x="8463496" y="815698"/>
                  <a:pt x="8351657" y="521768"/>
                </a:cubicBezTo>
                <a:cubicBezTo>
                  <a:pt x="8336376" y="481820"/>
                  <a:pt x="8314355" y="448679"/>
                  <a:pt x="8295299" y="416143"/>
                </a:cubicBezTo>
                <a:close/>
                <a:moveTo>
                  <a:pt x="8266483" y="414244"/>
                </a:moveTo>
                <a:cubicBezTo>
                  <a:pt x="8162811" y="736679"/>
                  <a:pt x="8223592" y="1050836"/>
                  <a:pt x="8343425" y="1357811"/>
                </a:cubicBezTo>
                <a:cubicBezTo>
                  <a:pt x="8320496" y="1259904"/>
                  <a:pt x="8300994" y="1161513"/>
                  <a:pt x="8282114" y="1064671"/>
                </a:cubicBezTo>
                <a:cubicBezTo>
                  <a:pt x="8263238" y="967838"/>
                  <a:pt x="8243336" y="867346"/>
                  <a:pt x="8251298" y="766414"/>
                </a:cubicBezTo>
                <a:cubicBezTo>
                  <a:pt x="8253954" y="732777"/>
                  <a:pt x="8259797" y="699198"/>
                  <a:pt x="8265729" y="666939"/>
                </a:cubicBezTo>
                <a:cubicBezTo>
                  <a:pt x="8273319" y="623158"/>
                  <a:pt x="8281376" y="578281"/>
                  <a:pt x="8281494" y="533909"/>
                </a:cubicBezTo>
                <a:cubicBezTo>
                  <a:pt x="8281080" y="493822"/>
                  <a:pt x="8274834" y="453832"/>
                  <a:pt x="8266483" y="414244"/>
                </a:cubicBezTo>
                <a:close/>
                <a:moveTo>
                  <a:pt x="8140802" y="388720"/>
                </a:moveTo>
                <a:cubicBezTo>
                  <a:pt x="8028462" y="422924"/>
                  <a:pt x="7941106" y="490876"/>
                  <a:pt x="7860379" y="596411"/>
                </a:cubicBezTo>
                <a:cubicBezTo>
                  <a:pt x="7812773" y="658663"/>
                  <a:pt x="7772566" y="720182"/>
                  <a:pt x="7737688" y="790400"/>
                </a:cubicBezTo>
                <a:cubicBezTo>
                  <a:pt x="7733439" y="798902"/>
                  <a:pt x="7729892" y="805767"/>
                  <a:pt x="7726885" y="812869"/>
                </a:cubicBezTo>
                <a:cubicBezTo>
                  <a:pt x="7764906" y="767160"/>
                  <a:pt x="7802380" y="721219"/>
                  <a:pt x="7840490" y="676832"/>
                </a:cubicBezTo>
                <a:cubicBezTo>
                  <a:pt x="7933738" y="567590"/>
                  <a:pt x="8028101" y="463327"/>
                  <a:pt x="8140802" y="388720"/>
                </a:cubicBezTo>
                <a:close/>
                <a:moveTo>
                  <a:pt x="3744487" y="383136"/>
                </a:moveTo>
                <a:cubicBezTo>
                  <a:pt x="3789590" y="603780"/>
                  <a:pt x="3850997" y="811848"/>
                  <a:pt x="3970213" y="995559"/>
                </a:cubicBezTo>
                <a:cubicBezTo>
                  <a:pt x="3927384" y="796159"/>
                  <a:pt x="3865366" y="574806"/>
                  <a:pt x="3744487" y="383136"/>
                </a:cubicBezTo>
                <a:close/>
                <a:moveTo>
                  <a:pt x="3624562" y="367041"/>
                </a:moveTo>
                <a:cubicBezTo>
                  <a:pt x="3578160" y="403736"/>
                  <a:pt x="3532667" y="442805"/>
                  <a:pt x="3489712" y="485386"/>
                </a:cubicBezTo>
                <a:cubicBezTo>
                  <a:pt x="3380716" y="591858"/>
                  <a:pt x="3284219" y="714458"/>
                  <a:pt x="3182994" y="828265"/>
                </a:cubicBezTo>
                <a:cubicBezTo>
                  <a:pt x="3100902" y="919812"/>
                  <a:pt x="2899469" y="1135252"/>
                  <a:pt x="2892114" y="1172635"/>
                </a:cubicBezTo>
                <a:lnTo>
                  <a:pt x="3021459" y="1035385"/>
                </a:lnTo>
                <a:cubicBezTo>
                  <a:pt x="3064036" y="990026"/>
                  <a:pt x="3108229" y="943501"/>
                  <a:pt x="3153873" y="898971"/>
                </a:cubicBezTo>
                <a:cubicBezTo>
                  <a:pt x="3193783" y="860125"/>
                  <a:pt x="3235680" y="822883"/>
                  <a:pt x="3276511" y="786423"/>
                </a:cubicBezTo>
                <a:cubicBezTo>
                  <a:pt x="3390214" y="684175"/>
                  <a:pt x="3507852" y="578306"/>
                  <a:pt x="3584154" y="448218"/>
                </a:cubicBezTo>
                <a:cubicBezTo>
                  <a:pt x="3599491" y="421848"/>
                  <a:pt x="3612660" y="394752"/>
                  <a:pt x="3624562" y="367041"/>
                </a:cubicBezTo>
                <a:close/>
                <a:moveTo>
                  <a:pt x="3766672" y="359429"/>
                </a:moveTo>
                <a:cubicBezTo>
                  <a:pt x="3888797" y="549425"/>
                  <a:pt x="3952247" y="768223"/>
                  <a:pt x="3996338" y="968237"/>
                </a:cubicBezTo>
                <a:cubicBezTo>
                  <a:pt x="3973140" y="739339"/>
                  <a:pt x="3922473" y="455576"/>
                  <a:pt x="3766672" y="359429"/>
                </a:cubicBezTo>
                <a:close/>
                <a:moveTo>
                  <a:pt x="5805386" y="239240"/>
                </a:moveTo>
                <a:cubicBezTo>
                  <a:pt x="5783116" y="246988"/>
                  <a:pt x="5760847" y="254734"/>
                  <a:pt x="5736947" y="261367"/>
                </a:cubicBezTo>
                <a:cubicBezTo>
                  <a:pt x="5638133" y="287976"/>
                  <a:pt x="5538513" y="299897"/>
                  <a:pt x="5427012" y="311272"/>
                </a:cubicBezTo>
                <a:cubicBezTo>
                  <a:pt x="5345554" y="319953"/>
                  <a:pt x="5243942" y="330268"/>
                  <a:pt x="5147818" y="322112"/>
                </a:cubicBezTo>
                <a:cubicBezTo>
                  <a:pt x="5118835" y="319462"/>
                  <a:pt x="5090027" y="315925"/>
                  <a:pt x="5060854" y="311882"/>
                </a:cubicBezTo>
                <a:cubicBezTo>
                  <a:pt x="5021780" y="306636"/>
                  <a:pt x="4983964" y="301993"/>
                  <a:pt x="4945989" y="300516"/>
                </a:cubicBezTo>
                <a:cubicBezTo>
                  <a:pt x="5093776" y="343728"/>
                  <a:pt x="5255799" y="359063"/>
                  <a:pt x="5410479" y="348434"/>
                </a:cubicBezTo>
                <a:cubicBezTo>
                  <a:pt x="5535307" y="339607"/>
                  <a:pt x="5683741" y="304513"/>
                  <a:pt x="5805386" y="239240"/>
                </a:cubicBezTo>
                <a:close/>
                <a:moveTo>
                  <a:pt x="5905192" y="163079"/>
                </a:moveTo>
                <a:cubicBezTo>
                  <a:pt x="5892074" y="166484"/>
                  <a:pt x="5879136" y="168997"/>
                  <a:pt x="5865655" y="171901"/>
                </a:cubicBezTo>
                <a:cubicBezTo>
                  <a:pt x="5671371" y="212758"/>
                  <a:pt x="5464843" y="252569"/>
                  <a:pt x="5259740" y="257013"/>
                </a:cubicBezTo>
                <a:cubicBezTo>
                  <a:pt x="5242649" y="257191"/>
                  <a:pt x="5225558" y="257369"/>
                  <a:pt x="5208466" y="257550"/>
                </a:cubicBezTo>
                <a:cubicBezTo>
                  <a:pt x="5132177" y="258666"/>
                  <a:pt x="5054091" y="259560"/>
                  <a:pt x="4980204" y="271903"/>
                </a:cubicBezTo>
                <a:cubicBezTo>
                  <a:pt x="5009725" y="274165"/>
                  <a:pt x="5038894" y="278201"/>
                  <a:pt x="5068068" y="282244"/>
                </a:cubicBezTo>
                <a:cubicBezTo>
                  <a:pt x="5096338" y="286164"/>
                  <a:pt x="5124608" y="290090"/>
                  <a:pt x="5153231" y="292240"/>
                </a:cubicBezTo>
                <a:cubicBezTo>
                  <a:pt x="5246661" y="300067"/>
                  <a:pt x="5346469" y="289533"/>
                  <a:pt x="5426491" y="281128"/>
                </a:cubicBezTo>
                <a:cubicBezTo>
                  <a:pt x="5536189" y="269536"/>
                  <a:pt x="5634727" y="258390"/>
                  <a:pt x="5731212" y="231951"/>
                </a:cubicBezTo>
                <a:cubicBezTo>
                  <a:pt x="5794995" y="214721"/>
                  <a:pt x="5853525" y="191373"/>
                  <a:pt x="5905192" y="163079"/>
                </a:cubicBezTo>
                <a:close/>
                <a:moveTo>
                  <a:pt x="5944437" y="113829"/>
                </a:moveTo>
                <a:cubicBezTo>
                  <a:pt x="5917256" y="119186"/>
                  <a:pt x="5863594" y="140199"/>
                  <a:pt x="5825032" y="146405"/>
                </a:cubicBezTo>
                <a:cubicBezTo>
                  <a:pt x="5539893" y="189777"/>
                  <a:pt x="5237140" y="170377"/>
                  <a:pt x="4955599" y="247008"/>
                </a:cubicBezTo>
                <a:cubicBezTo>
                  <a:pt x="5038637" y="230314"/>
                  <a:pt x="5125543" y="229138"/>
                  <a:pt x="5210104" y="228123"/>
                </a:cubicBezTo>
                <a:cubicBezTo>
                  <a:pt x="5227195" y="227945"/>
                  <a:pt x="5244285" y="227765"/>
                  <a:pt x="5261015" y="227087"/>
                </a:cubicBezTo>
                <a:cubicBezTo>
                  <a:pt x="5463242" y="223204"/>
                  <a:pt x="5667966" y="183171"/>
                  <a:pt x="5861181" y="143093"/>
                </a:cubicBezTo>
                <a:cubicBezTo>
                  <a:pt x="5895331" y="135893"/>
                  <a:pt x="5928215" y="128080"/>
                  <a:pt x="5961252" y="114820"/>
                </a:cubicBezTo>
                <a:cubicBezTo>
                  <a:pt x="5959615" y="111998"/>
                  <a:pt x="5953497" y="112044"/>
                  <a:pt x="5944437" y="113829"/>
                </a:cubicBezTo>
                <a:close/>
                <a:moveTo>
                  <a:pt x="9095810" y="0"/>
                </a:moveTo>
                <a:lnTo>
                  <a:pt x="9215999" y="0"/>
                </a:lnTo>
                <a:lnTo>
                  <a:pt x="9250991" y="17650"/>
                </a:lnTo>
                <a:cubicBezTo>
                  <a:pt x="9345825" y="54329"/>
                  <a:pt x="9448424" y="64330"/>
                  <a:pt x="9551793" y="69947"/>
                </a:cubicBezTo>
                <a:cubicBezTo>
                  <a:pt x="9773323" y="81971"/>
                  <a:pt x="9993517" y="56091"/>
                  <a:pt x="10211701" y="15192"/>
                </a:cubicBezTo>
                <a:cubicBezTo>
                  <a:pt x="10030564" y="37013"/>
                  <a:pt x="9847820" y="45912"/>
                  <a:pt x="9665014" y="41266"/>
                </a:cubicBezTo>
                <a:cubicBezTo>
                  <a:pt x="9560295" y="38460"/>
                  <a:pt x="9467175" y="31066"/>
                  <a:pt x="9382567" y="18583"/>
                </a:cubicBezTo>
                <a:lnTo>
                  <a:pt x="9283159" y="0"/>
                </a:lnTo>
                <a:lnTo>
                  <a:pt x="9469266" y="0"/>
                </a:lnTo>
                <a:lnTo>
                  <a:pt x="9504117" y="4274"/>
                </a:lnTo>
                <a:cubicBezTo>
                  <a:pt x="9555272" y="8689"/>
                  <a:pt x="9609472" y="11637"/>
                  <a:pt x="9667223" y="13232"/>
                </a:cubicBezTo>
                <a:cubicBezTo>
                  <a:pt x="9740740" y="15225"/>
                  <a:pt x="9814266" y="15008"/>
                  <a:pt x="9887703" y="12601"/>
                </a:cubicBezTo>
                <a:lnTo>
                  <a:pt x="10088930" y="0"/>
                </a:lnTo>
                <a:lnTo>
                  <a:pt x="10544171" y="0"/>
                </a:lnTo>
                <a:lnTo>
                  <a:pt x="10392396" y="36772"/>
                </a:lnTo>
                <a:cubicBezTo>
                  <a:pt x="10070832" y="110795"/>
                  <a:pt x="9739873" y="167441"/>
                  <a:pt x="9413803" y="131277"/>
                </a:cubicBezTo>
                <a:cubicBezTo>
                  <a:pt x="9315472" y="120226"/>
                  <a:pt x="9243539" y="84460"/>
                  <a:pt x="9174626" y="44983"/>
                </a:cubicBezTo>
                <a:close/>
                <a:moveTo>
                  <a:pt x="8474998" y="0"/>
                </a:moveTo>
                <a:lnTo>
                  <a:pt x="8573502" y="0"/>
                </a:lnTo>
                <a:lnTo>
                  <a:pt x="8659539" y="117664"/>
                </a:lnTo>
                <a:cubicBezTo>
                  <a:pt x="8833725" y="341427"/>
                  <a:pt x="9029703" y="551148"/>
                  <a:pt x="9248507" y="743734"/>
                </a:cubicBezTo>
                <a:cubicBezTo>
                  <a:pt x="9268744" y="761313"/>
                  <a:pt x="9289217" y="778348"/>
                  <a:pt x="9309457" y="795932"/>
                </a:cubicBezTo>
                <a:cubicBezTo>
                  <a:pt x="9458210" y="686371"/>
                  <a:pt x="9607233" y="585288"/>
                  <a:pt x="9785496" y="530713"/>
                </a:cubicBezTo>
                <a:cubicBezTo>
                  <a:pt x="10009630" y="462073"/>
                  <a:pt x="10250992" y="434854"/>
                  <a:pt x="10482828" y="399738"/>
                </a:cubicBezTo>
                <a:cubicBezTo>
                  <a:pt x="10519933" y="394202"/>
                  <a:pt x="10478550" y="453937"/>
                  <a:pt x="10468382" y="461219"/>
                </a:cubicBezTo>
                <a:cubicBezTo>
                  <a:pt x="10161572" y="688641"/>
                  <a:pt x="9818370" y="924476"/>
                  <a:pt x="9430790" y="895589"/>
                </a:cubicBezTo>
                <a:cubicBezTo>
                  <a:pt x="9617112" y="1044003"/>
                  <a:pt x="9813963" y="1178199"/>
                  <a:pt x="10019780" y="1298815"/>
                </a:cubicBezTo>
                <a:cubicBezTo>
                  <a:pt x="10142151" y="1263712"/>
                  <a:pt x="10256792" y="1186061"/>
                  <a:pt x="10372218" y="1146081"/>
                </a:cubicBezTo>
                <a:cubicBezTo>
                  <a:pt x="10279439" y="901425"/>
                  <a:pt x="10751513" y="443317"/>
                  <a:pt x="10896429" y="310883"/>
                </a:cubicBezTo>
                <a:cubicBezTo>
                  <a:pt x="10907980" y="300321"/>
                  <a:pt x="10927341" y="295643"/>
                  <a:pt x="10919735" y="318176"/>
                </a:cubicBezTo>
                <a:cubicBezTo>
                  <a:pt x="10845552" y="531416"/>
                  <a:pt x="10769057" y="750112"/>
                  <a:pt x="10637064" y="935661"/>
                </a:cubicBezTo>
                <a:cubicBezTo>
                  <a:pt x="10618262" y="961821"/>
                  <a:pt x="10471373" y="1105010"/>
                  <a:pt x="10516995" y="1070245"/>
                </a:cubicBezTo>
                <a:cubicBezTo>
                  <a:pt x="10630585" y="984423"/>
                  <a:pt x="10740230" y="886628"/>
                  <a:pt x="10868835" y="815534"/>
                </a:cubicBezTo>
                <a:cubicBezTo>
                  <a:pt x="11133493" y="669415"/>
                  <a:pt x="11435682" y="612577"/>
                  <a:pt x="11704547" y="465665"/>
                </a:cubicBezTo>
                <a:cubicBezTo>
                  <a:pt x="11748194" y="441649"/>
                  <a:pt x="11962368" y="287033"/>
                  <a:pt x="12033562" y="350012"/>
                </a:cubicBezTo>
                <a:cubicBezTo>
                  <a:pt x="12042008" y="357446"/>
                  <a:pt x="12029170" y="377121"/>
                  <a:pt x="12025537" y="382666"/>
                </a:cubicBezTo>
                <a:cubicBezTo>
                  <a:pt x="11835636" y="694348"/>
                  <a:pt x="11402055" y="895784"/>
                  <a:pt x="11088649" y="1056676"/>
                </a:cubicBezTo>
                <a:cubicBezTo>
                  <a:pt x="10916755" y="1144851"/>
                  <a:pt x="10757473" y="1230645"/>
                  <a:pt x="10561600" y="1229477"/>
                </a:cubicBezTo>
                <a:cubicBezTo>
                  <a:pt x="10456897" y="1228927"/>
                  <a:pt x="10388434" y="1221837"/>
                  <a:pt x="10280797" y="1263181"/>
                </a:cubicBezTo>
                <a:cubicBezTo>
                  <a:pt x="10214114" y="1288380"/>
                  <a:pt x="10149765" y="1312641"/>
                  <a:pt x="10083376" y="1334114"/>
                </a:cubicBezTo>
                <a:cubicBezTo>
                  <a:pt x="10323674" y="1470609"/>
                  <a:pt x="10574467" y="1588379"/>
                  <a:pt x="10832582" y="1687356"/>
                </a:cubicBezTo>
                <a:cubicBezTo>
                  <a:pt x="10835145" y="1685866"/>
                  <a:pt x="10837160" y="1684144"/>
                  <a:pt x="10839263" y="1683743"/>
                </a:cubicBezTo>
                <a:cubicBezTo>
                  <a:pt x="11026680" y="1639479"/>
                  <a:pt x="11198523" y="1559010"/>
                  <a:pt x="11350910" y="1443899"/>
                </a:cubicBezTo>
                <a:cubicBezTo>
                  <a:pt x="11353302" y="1439761"/>
                  <a:pt x="11356166" y="1434532"/>
                  <a:pt x="11360346" y="1429225"/>
                </a:cubicBezTo>
                <a:cubicBezTo>
                  <a:pt x="11568454" y="1154547"/>
                  <a:pt x="11893126" y="995756"/>
                  <a:pt x="12167580" y="789523"/>
                </a:cubicBezTo>
                <a:lnTo>
                  <a:pt x="12192000" y="769876"/>
                </a:lnTo>
                <a:lnTo>
                  <a:pt x="12192000" y="802845"/>
                </a:lnTo>
                <a:lnTo>
                  <a:pt x="12173558" y="821317"/>
                </a:lnTo>
                <a:cubicBezTo>
                  <a:pt x="12156328" y="839775"/>
                  <a:pt x="12135859" y="862655"/>
                  <a:pt x="12117398" y="877374"/>
                </a:cubicBezTo>
                <a:cubicBezTo>
                  <a:pt x="11911342" y="1038644"/>
                  <a:pt x="11659100" y="1158472"/>
                  <a:pt x="11472926" y="1344259"/>
                </a:cubicBezTo>
                <a:cubicBezTo>
                  <a:pt x="11530856" y="1294104"/>
                  <a:pt x="11599815" y="1254410"/>
                  <a:pt x="11666978" y="1215889"/>
                </a:cubicBezTo>
                <a:cubicBezTo>
                  <a:pt x="11680568" y="1208123"/>
                  <a:pt x="11694155" y="1200357"/>
                  <a:pt x="11707200" y="1192361"/>
                </a:cubicBezTo>
                <a:cubicBezTo>
                  <a:pt x="11867081" y="1099094"/>
                  <a:pt x="12010478" y="976320"/>
                  <a:pt x="12144637" y="858646"/>
                </a:cubicBezTo>
                <a:lnTo>
                  <a:pt x="12192000" y="810414"/>
                </a:lnTo>
                <a:lnTo>
                  <a:pt x="12192000" y="916439"/>
                </a:lnTo>
                <a:lnTo>
                  <a:pt x="12150630" y="982925"/>
                </a:lnTo>
                <a:cubicBezTo>
                  <a:pt x="11972246" y="1237618"/>
                  <a:pt x="11719654" y="1416530"/>
                  <a:pt x="11389484" y="1469889"/>
                </a:cubicBezTo>
                <a:cubicBezTo>
                  <a:pt x="11249700" y="1582602"/>
                  <a:pt x="11093517" y="1667134"/>
                  <a:pt x="10923736" y="1721439"/>
                </a:cubicBezTo>
                <a:cubicBezTo>
                  <a:pt x="10979487" y="1741826"/>
                  <a:pt x="11035469" y="1761662"/>
                  <a:pt x="11091913" y="1780406"/>
                </a:cubicBezTo>
                <a:cubicBezTo>
                  <a:pt x="11318237" y="1855623"/>
                  <a:pt x="11544464" y="1908264"/>
                  <a:pt x="11771238" y="1944400"/>
                </a:cubicBezTo>
                <a:cubicBezTo>
                  <a:pt x="11775181" y="1939634"/>
                  <a:pt x="11778904" y="1935410"/>
                  <a:pt x="11783166" y="1931422"/>
                </a:cubicBezTo>
                <a:cubicBezTo>
                  <a:pt x="11885723" y="1797152"/>
                  <a:pt x="11990570" y="1669642"/>
                  <a:pt x="12131988" y="1574357"/>
                </a:cubicBezTo>
                <a:lnTo>
                  <a:pt x="12192000" y="1537429"/>
                </a:lnTo>
                <a:lnTo>
                  <a:pt x="12192000" y="1589108"/>
                </a:lnTo>
                <a:lnTo>
                  <a:pt x="12112105" y="1640352"/>
                </a:lnTo>
                <a:cubicBezTo>
                  <a:pt x="12011319" y="1713959"/>
                  <a:pt x="11928638" y="1801479"/>
                  <a:pt x="11849203" y="1900149"/>
                </a:cubicBezTo>
                <a:cubicBezTo>
                  <a:pt x="11883038" y="1876488"/>
                  <a:pt x="11915071" y="1849494"/>
                  <a:pt x="11946326" y="1822808"/>
                </a:cubicBezTo>
                <a:cubicBezTo>
                  <a:pt x="11980834" y="1792997"/>
                  <a:pt x="12017130" y="1762011"/>
                  <a:pt x="12055863" y="1735914"/>
                </a:cubicBezTo>
                <a:cubicBezTo>
                  <a:pt x="12086678" y="1714840"/>
                  <a:pt x="12119524" y="1696556"/>
                  <a:pt x="12150816" y="1678902"/>
                </a:cubicBezTo>
                <a:lnTo>
                  <a:pt x="12192000" y="1655121"/>
                </a:lnTo>
                <a:lnTo>
                  <a:pt x="12192000" y="1686869"/>
                </a:lnTo>
                <a:lnTo>
                  <a:pt x="12163772" y="1703058"/>
                </a:lnTo>
                <a:cubicBezTo>
                  <a:pt x="12132704" y="1720165"/>
                  <a:pt x="12100405" y="1738677"/>
                  <a:pt x="12070597" y="1758893"/>
                </a:cubicBezTo>
                <a:cubicBezTo>
                  <a:pt x="12033422" y="1784357"/>
                  <a:pt x="11997904" y="1815035"/>
                  <a:pt x="11963621" y="1844299"/>
                </a:cubicBezTo>
                <a:cubicBezTo>
                  <a:pt x="11938421" y="1865816"/>
                  <a:pt x="11913214" y="1887338"/>
                  <a:pt x="11886604" y="1907617"/>
                </a:cubicBezTo>
                <a:cubicBezTo>
                  <a:pt x="11977116" y="1884856"/>
                  <a:pt x="12067233" y="1841647"/>
                  <a:pt x="12153575" y="1786372"/>
                </a:cubicBezTo>
                <a:lnTo>
                  <a:pt x="12192000" y="1759693"/>
                </a:lnTo>
                <a:lnTo>
                  <a:pt x="12192000" y="1809459"/>
                </a:lnTo>
                <a:lnTo>
                  <a:pt x="12121362" y="1857561"/>
                </a:lnTo>
                <a:cubicBezTo>
                  <a:pt x="12048187" y="1902591"/>
                  <a:pt x="11972544" y="1939172"/>
                  <a:pt x="11895949" y="1963079"/>
                </a:cubicBezTo>
                <a:lnTo>
                  <a:pt x="12192000" y="1990579"/>
                </a:lnTo>
                <a:lnTo>
                  <a:pt x="12192000" y="2065582"/>
                </a:lnTo>
                <a:lnTo>
                  <a:pt x="12153918" y="2063926"/>
                </a:lnTo>
                <a:lnTo>
                  <a:pt x="12192000" y="2085104"/>
                </a:lnTo>
                <a:lnTo>
                  <a:pt x="12192000" y="2178471"/>
                </a:lnTo>
                <a:lnTo>
                  <a:pt x="12085355" y="2122457"/>
                </a:lnTo>
                <a:lnTo>
                  <a:pt x="12192000" y="2196158"/>
                </a:lnTo>
                <a:lnTo>
                  <a:pt x="12192000" y="2230374"/>
                </a:lnTo>
                <a:lnTo>
                  <a:pt x="12041237" y="2126309"/>
                </a:lnTo>
                <a:cubicBezTo>
                  <a:pt x="12076493" y="2177612"/>
                  <a:pt x="12124001" y="2222030"/>
                  <a:pt x="12174450" y="2262541"/>
                </a:cubicBezTo>
                <a:lnTo>
                  <a:pt x="12192000" y="2275857"/>
                </a:lnTo>
                <a:lnTo>
                  <a:pt x="12192000" y="2377131"/>
                </a:lnTo>
                <a:lnTo>
                  <a:pt x="12155801" y="2349925"/>
                </a:lnTo>
                <a:cubicBezTo>
                  <a:pt x="12047062" y="2264619"/>
                  <a:pt x="11950704" y="2181979"/>
                  <a:pt x="11930164" y="2041945"/>
                </a:cubicBezTo>
                <a:cubicBezTo>
                  <a:pt x="11807338" y="2027929"/>
                  <a:pt x="11684723" y="2008847"/>
                  <a:pt x="11561767" y="1984479"/>
                </a:cubicBezTo>
                <a:cubicBezTo>
                  <a:pt x="11829168" y="2318516"/>
                  <a:pt x="11916257" y="2737804"/>
                  <a:pt x="11987997" y="3153822"/>
                </a:cubicBezTo>
                <a:cubicBezTo>
                  <a:pt x="11991834" y="3176690"/>
                  <a:pt x="11945766" y="3233800"/>
                  <a:pt x="11926558" y="3203134"/>
                </a:cubicBezTo>
                <a:cubicBezTo>
                  <a:pt x="11688637" y="2826855"/>
                  <a:pt x="11343207" y="2452063"/>
                  <a:pt x="11440430" y="1973028"/>
                </a:cubicBezTo>
                <a:cubicBezTo>
                  <a:pt x="11441503" y="1968973"/>
                  <a:pt x="11443583" y="1964061"/>
                  <a:pt x="11446754" y="1959605"/>
                </a:cubicBezTo>
                <a:cubicBezTo>
                  <a:pt x="11314670" y="1929437"/>
                  <a:pt x="11182797" y="1894208"/>
                  <a:pt x="11050651" y="1850495"/>
                </a:cubicBezTo>
                <a:cubicBezTo>
                  <a:pt x="10825423" y="1775743"/>
                  <a:pt x="10604642" y="1687421"/>
                  <a:pt x="10389960" y="1586232"/>
                </a:cubicBezTo>
                <a:cubicBezTo>
                  <a:pt x="10423849" y="1697796"/>
                  <a:pt x="10481699" y="1805979"/>
                  <a:pt x="10500699" y="1913175"/>
                </a:cubicBezTo>
                <a:cubicBezTo>
                  <a:pt x="10502971" y="1915419"/>
                  <a:pt x="10505550" y="1918445"/>
                  <a:pt x="10507814" y="1920694"/>
                </a:cubicBezTo>
                <a:cubicBezTo>
                  <a:pt x="10511536" y="1916469"/>
                  <a:pt x="10515800" y="1912482"/>
                  <a:pt x="10518908" y="1911226"/>
                </a:cubicBezTo>
                <a:cubicBezTo>
                  <a:pt x="10803133" y="1788841"/>
                  <a:pt x="11118572" y="2264893"/>
                  <a:pt x="11258935" y="2442781"/>
                </a:cubicBezTo>
                <a:cubicBezTo>
                  <a:pt x="11271929" y="2459223"/>
                  <a:pt x="11230610" y="2515770"/>
                  <a:pt x="11211663" y="2510325"/>
                </a:cubicBezTo>
                <a:cubicBezTo>
                  <a:pt x="10952813" y="2437432"/>
                  <a:pt x="10754880" y="2286035"/>
                  <a:pt x="10571295" y="2105302"/>
                </a:cubicBezTo>
                <a:cubicBezTo>
                  <a:pt x="10593939" y="2333141"/>
                  <a:pt x="10477445" y="2625036"/>
                  <a:pt x="10435737" y="2805672"/>
                </a:cubicBezTo>
                <a:cubicBezTo>
                  <a:pt x="10398299" y="2965580"/>
                  <a:pt x="10359478" y="3078554"/>
                  <a:pt x="10206831" y="3151701"/>
                </a:cubicBezTo>
                <a:cubicBezTo>
                  <a:pt x="10193935" y="3157832"/>
                  <a:pt x="10194572" y="3142650"/>
                  <a:pt x="10196482" y="3135084"/>
                </a:cubicBezTo>
                <a:cubicBezTo>
                  <a:pt x="10274073" y="2811909"/>
                  <a:pt x="10304290" y="2478979"/>
                  <a:pt x="10381882" y="2155807"/>
                </a:cubicBezTo>
                <a:cubicBezTo>
                  <a:pt x="10395105" y="2100241"/>
                  <a:pt x="10437104" y="2020803"/>
                  <a:pt x="10439260" y="1962486"/>
                </a:cubicBezTo>
                <a:cubicBezTo>
                  <a:pt x="10439491" y="1961942"/>
                  <a:pt x="10439175" y="1961166"/>
                  <a:pt x="10439409" y="1960615"/>
                </a:cubicBezTo>
                <a:cubicBezTo>
                  <a:pt x="10439475" y="1957427"/>
                  <a:pt x="10440085" y="1954468"/>
                  <a:pt x="10439915" y="1951821"/>
                </a:cubicBezTo>
                <a:cubicBezTo>
                  <a:pt x="10433959" y="1836632"/>
                  <a:pt x="10332627" y="1683636"/>
                  <a:pt x="10314241" y="1556749"/>
                </a:cubicBezTo>
                <a:cubicBezTo>
                  <a:pt x="10313847" y="1554649"/>
                  <a:pt x="10314451" y="1551688"/>
                  <a:pt x="10315061" y="1548729"/>
                </a:cubicBezTo>
                <a:cubicBezTo>
                  <a:pt x="10038413" y="1412938"/>
                  <a:pt x="9774128" y="1254043"/>
                  <a:pt x="9526158" y="1071804"/>
                </a:cubicBezTo>
                <a:cubicBezTo>
                  <a:pt x="9586547" y="1245450"/>
                  <a:pt x="9699054" y="1407035"/>
                  <a:pt x="9758689" y="1585512"/>
                </a:cubicBezTo>
                <a:cubicBezTo>
                  <a:pt x="9851296" y="1860991"/>
                  <a:pt x="9909066" y="2144264"/>
                  <a:pt x="9941392" y="2432858"/>
                </a:cubicBezTo>
                <a:cubicBezTo>
                  <a:pt x="9942776" y="2446319"/>
                  <a:pt x="9898852" y="2512059"/>
                  <a:pt x="9887724" y="2495762"/>
                </a:cubicBezTo>
                <a:cubicBezTo>
                  <a:pt x="9758830" y="2305989"/>
                  <a:pt x="9675953" y="2083557"/>
                  <a:pt x="9587446" y="1872898"/>
                </a:cubicBezTo>
                <a:cubicBezTo>
                  <a:pt x="9504836" y="1675682"/>
                  <a:pt x="9450239" y="1492905"/>
                  <a:pt x="9462810" y="1288346"/>
                </a:cubicBezTo>
                <a:cubicBezTo>
                  <a:pt x="9416080" y="1372857"/>
                  <a:pt x="9368030" y="1457457"/>
                  <a:pt x="9318575" y="1540820"/>
                </a:cubicBezTo>
                <a:cubicBezTo>
                  <a:pt x="9284037" y="1599587"/>
                  <a:pt x="9257140" y="1661598"/>
                  <a:pt x="9191090" y="1688355"/>
                </a:cubicBezTo>
                <a:cubicBezTo>
                  <a:pt x="9186426" y="1690241"/>
                  <a:pt x="9179411" y="1688563"/>
                  <a:pt x="9177757" y="1683354"/>
                </a:cubicBezTo>
                <a:cubicBezTo>
                  <a:pt x="9143528" y="1583238"/>
                  <a:pt x="9220115" y="1420588"/>
                  <a:pt x="9274865" y="1336896"/>
                </a:cubicBezTo>
                <a:cubicBezTo>
                  <a:pt x="9324504" y="1260695"/>
                  <a:pt x="9393212" y="1200294"/>
                  <a:pt x="9478649" y="1173376"/>
                </a:cubicBezTo>
                <a:cubicBezTo>
                  <a:pt x="9479343" y="1171736"/>
                  <a:pt x="9480811" y="1169782"/>
                  <a:pt x="9482281" y="1167830"/>
                </a:cubicBezTo>
                <a:cubicBezTo>
                  <a:pt x="9463542" y="1119335"/>
                  <a:pt x="9448141" y="1069035"/>
                  <a:pt x="9438637" y="1015438"/>
                </a:cubicBezTo>
                <a:cubicBezTo>
                  <a:pt x="9438473" y="1012795"/>
                  <a:pt x="9438847" y="1010377"/>
                  <a:pt x="9439458" y="1007420"/>
                </a:cubicBezTo>
                <a:cubicBezTo>
                  <a:pt x="9356819" y="944106"/>
                  <a:pt x="9275563" y="877509"/>
                  <a:pt x="9197105" y="808882"/>
                </a:cubicBezTo>
                <a:cubicBezTo>
                  <a:pt x="9119732" y="740719"/>
                  <a:pt x="9045390" y="669969"/>
                  <a:pt x="8973607" y="597733"/>
                </a:cubicBezTo>
                <a:cubicBezTo>
                  <a:pt x="9117865" y="988437"/>
                  <a:pt x="9115639" y="1402749"/>
                  <a:pt x="8967512" y="1795211"/>
                </a:cubicBezTo>
                <a:cubicBezTo>
                  <a:pt x="8964595" y="1803635"/>
                  <a:pt x="8922055" y="1866099"/>
                  <a:pt x="8912526" y="1841464"/>
                </a:cubicBezTo>
                <a:cubicBezTo>
                  <a:pt x="8756044" y="1433999"/>
                  <a:pt x="8647107" y="967467"/>
                  <a:pt x="8893391" y="572788"/>
                </a:cubicBezTo>
                <a:cubicBezTo>
                  <a:pt x="8896018" y="568101"/>
                  <a:pt x="8899507" y="564428"/>
                  <a:pt x="8902990" y="560750"/>
                </a:cubicBezTo>
                <a:cubicBezTo>
                  <a:pt x="8907633" y="554349"/>
                  <a:pt x="8913596" y="547863"/>
                  <a:pt x="8919102" y="542471"/>
                </a:cubicBezTo>
                <a:cubicBezTo>
                  <a:pt x="8828814" y="448553"/>
                  <a:pt x="8743025" y="351231"/>
                  <a:pt x="8661728" y="250903"/>
                </a:cubicBezTo>
                <a:close/>
                <a:moveTo>
                  <a:pt x="8357758" y="0"/>
                </a:moveTo>
                <a:lnTo>
                  <a:pt x="8405492" y="0"/>
                </a:lnTo>
                <a:lnTo>
                  <a:pt x="8392083" y="30495"/>
                </a:lnTo>
                <a:cubicBezTo>
                  <a:pt x="8354166" y="121698"/>
                  <a:pt x="8324318" y="217584"/>
                  <a:pt x="8339888" y="306259"/>
                </a:cubicBezTo>
                <a:cubicBezTo>
                  <a:pt x="8364400" y="446040"/>
                  <a:pt x="8455049" y="577127"/>
                  <a:pt x="8473847" y="727373"/>
                </a:cubicBezTo>
                <a:cubicBezTo>
                  <a:pt x="8510300" y="1013846"/>
                  <a:pt x="8488635" y="1326579"/>
                  <a:pt x="8454081" y="1611960"/>
                </a:cubicBezTo>
                <a:cubicBezTo>
                  <a:pt x="8452268" y="1625361"/>
                  <a:pt x="8409518" y="1692886"/>
                  <a:pt x="8396000" y="1663986"/>
                </a:cubicBezTo>
                <a:cubicBezTo>
                  <a:pt x="8190763" y="1233305"/>
                  <a:pt x="8063839" y="818387"/>
                  <a:pt x="8238881" y="368438"/>
                </a:cubicBezTo>
                <a:lnTo>
                  <a:pt x="7668140" y="942511"/>
                </a:lnTo>
                <a:cubicBezTo>
                  <a:pt x="7658137" y="952438"/>
                  <a:pt x="7629107" y="972341"/>
                  <a:pt x="7637853" y="942567"/>
                </a:cubicBezTo>
                <a:cubicBezTo>
                  <a:pt x="7690270" y="771614"/>
                  <a:pt x="7793861" y="624255"/>
                  <a:pt x="7909649" y="489150"/>
                </a:cubicBezTo>
                <a:cubicBezTo>
                  <a:pt x="8010566" y="370919"/>
                  <a:pt x="8112174" y="322520"/>
                  <a:pt x="8256182" y="301724"/>
                </a:cubicBezTo>
                <a:cubicBezTo>
                  <a:pt x="8255907" y="293239"/>
                  <a:pt x="8255408" y="285302"/>
                  <a:pt x="8255912" y="276498"/>
                </a:cubicBezTo>
                <a:cubicBezTo>
                  <a:pt x="8260651" y="221208"/>
                  <a:pt x="8285427" y="155085"/>
                  <a:pt x="8315225" y="89075"/>
                </a:cubicBezTo>
                <a:close/>
                <a:moveTo>
                  <a:pt x="7497388" y="0"/>
                </a:moveTo>
                <a:lnTo>
                  <a:pt x="7560921" y="0"/>
                </a:lnTo>
                <a:lnTo>
                  <a:pt x="7546742" y="68966"/>
                </a:lnTo>
                <a:cubicBezTo>
                  <a:pt x="7513334" y="225436"/>
                  <a:pt x="7494394" y="379659"/>
                  <a:pt x="7488853" y="535687"/>
                </a:cubicBezTo>
                <a:lnTo>
                  <a:pt x="7529509" y="380358"/>
                </a:lnTo>
                <a:cubicBezTo>
                  <a:pt x="7546426" y="316055"/>
                  <a:pt x="7563725" y="249346"/>
                  <a:pt x="7585939" y="184712"/>
                </a:cubicBezTo>
                <a:cubicBezTo>
                  <a:pt x="7597162" y="152119"/>
                  <a:pt x="7609478" y="119997"/>
                  <a:pt x="7621792" y="87864"/>
                </a:cubicBezTo>
                <a:lnTo>
                  <a:pt x="7654204" y="0"/>
                </a:lnTo>
                <a:lnTo>
                  <a:pt x="7683986" y="0"/>
                </a:lnTo>
                <a:lnTo>
                  <a:pt x="7647914" y="97640"/>
                </a:lnTo>
                <a:cubicBezTo>
                  <a:pt x="7635833" y="129221"/>
                  <a:pt x="7623516" y="161350"/>
                  <a:pt x="7612524" y="193392"/>
                </a:cubicBezTo>
                <a:cubicBezTo>
                  <a:pt x="7590775" y="256933"/>
                  <a:pt x="7573702" y="323103"/>
                  <a:pt x="7557013" y="386853"/>
                </a:cubicBezTo>
                <a:lnTo>
                  <a:pt x="7517286" y="539999"/>
                </a:lnTo>
                <a:cubicBezTo>
                  <a:pt x="7579804" y="409054"/>
                  <a:pt x="7648790" y="283748"/>
                  <a:pt x="7704204" y="152292"/>
                </a:cubicBezTo>
                <a:lnTo>
                  <a:pt x="7756975" y="0"/>
                </a:lnTo>
                <a:lnTo>
                  <a:pt x="7837329" y="0"/>
                </a:lnTo>
                <a:lnTo>
                  <a:pt x="7821760" y="65656"/>
                </a:lnTo>
                <a:cubicBezTo>
                  <a:pt x="7739780" y="311007"/>
                  <a:pt x="7576279" y="519263"/>
                  <a:pt x="7488925" y="763628"/>
                </a:cubicBezTo>
                <a:cubicBezTo>
                  <a:pt x="7478308" y="793254"/>
                  <a:pt x="7422482" y="826275"/>
                  <a:pt x="7419999" y="774360"/>
                </a:cubicBezTo>
                <a:cubicBezTo>
                  <a:pt x="7407159" y="524115"/>
                  <a:pt x="7434412" y="279259"/>
                  <a:pt x="7487820" y="37416"/>
                </a:cubicBezTo>
                <a:close/>
                <a:moveTo>
                  <a:pt x="3882765" y="0"/>
                </a:moveTo>
                <a:lnTo>
                  <a:pt x="3995099" y="0"/>
                </a:lnTo>
                <a:lnTo>
                  <a:pt x="4163818" y="234104"/>
                </a:lnTo>
                <a:cubicBezTo>
                  <a:pt x="4167056" y="234046"/>
                  <a:pt x="4169933" y="233486"/>
                  <a:pt x="4172099" y="234207"/>
                </a:cubicBezTo>
                <a:cubicBezTo>
                  <a:pt x="4370329" y="290447"/>
                  <a:pt x="4575890" y="304753"/>
                  <a:pt x="4784282" y="276561"/>
                </a:cubicBezTo>
                <a:cubicBezTo>
                  <a:pt x="4788943" y="273941"/>
                  <a:pt x="4794689" y="270546"/>
                  <a:pt x="4801687" y="267764"/>
                </a:cubicBezTo>
                <a:cubicBezTo>
                  <a:pt x="5207052" y="98325"/>
                  <a:pt x="5661672" y="149587"/>
                  <a:pt x="6082788" y="64119"/>
                </a:cubicBezTo>
                <a:cubicBezTo>
                  <a:pt x="6097705" y="60940"/>
                  <a:pt x="6122565" y="65809"/>
                  <a:pt x="6099442" y="82568"/>
                </a:cubicBezTo>
                <a:cubicBezTo>
                  <a:pt x="5702970" y="366122"/>
                  <a:pt x="5250177" y="483706"/>
                  <a:pt x="4804137" y="320931"/>
                </a:cubicBezTo>
                <a:cubicBezTo>
                  <a:pt x="4608728" y="353445"/>
                  <a:pt x="4415104" y="351091"/>
                  <a:pt x="4227047" y="313415"/>
                </a:cubicBezTo>
                <a:cubicBezTo>
                  <a:pt x="4265992" y="361495"/>
                  <a:pt x="4305481" y="409180"/>
                  <a:pt x="4346041" y="456086"/>
                </a:cubicBezTo>
                <a:cubicBezTo>
                  <a:pt x="4508645" y="644218"/>
                  <a:pt x="4684629" y="811207"/>
                  <a:pt x="4870967" y="963061"/>
                </a:cubicBezTo>
                <a:cubicBezTo>
                  <a:pt x="4877428" y="960662"/>
                  <a:pt x="4883360" y="958653"/>
                  <a:pt x="4889647" y="957147"/>
                </a:cubicBezTo>
                <a:cubicBezTo>
                  <a:pt x="5063790" y="885104"/>
                  <a:pt x="5235998" y="820573"/>
                  <a:pt x="5422504" y="805191"/>
                </a:cubicBezTo>
                <a:cubicBezTo>
                  <a:pt x="5643719" y="786779"/>
                  <a:pt x="5869113" y="808075"/>
                  <a:pt x="6087656" y="826703"/>
                </a:cubicBezTo>
                <a:cubicBezTo>
                  <a:pt x="6118977" y="829180"/>
                  <a:pt x="6064821" y="863092"/>
                  <a:pt x="6058717" y="865992"/>
                </a:cubicBezTo>
                <a:cubicBezTo>
                  <a:pt x="5757093" y="988464"/>
                  <a:pt x="5312094" y="1115658"/>
                  <a:pt x="4974153" y="1045456"/>
                </a:cubicBezTo>
                <a:cubicBezTo>
                  <a:pt x="5180499" y="1203411"/>
                  <a:pt x="5398986" y="1344171"/>
                  <a:pt x="5627835" y="1472077"/>
                </a:cubicBezTo>
                <a:cubicBezTo>
                  <a:pt x="5628372" y="1471688"/>
                  <a:pt x="5629279" y="1471800"/>
                  <a:pt x="5629817" y="1471412"/>
                </a:cubicBezTo>
                <a:cubicBezTo>
                  <a:pt x="5631249" y="1471132"/>
                  <a:pt x="5633225" y="1470462"/>
                  <a:pt x="5634124" y="1470572"/>
                </a:cubicBezTo>
                <a:cubicBezTo>
                  <a:pt x="5647257" y="1469448"/>
                  <a:pt x="5751167" y="1386498"/>
                  <a:pt x="5755832" y="1383886"/>
                </a:cubicBezTo>
                <a:cubicBezTo>
                  <a:pt x="5837996" y="1338827"/>
                  <a:pt x="5925989" y="1306339"/>
                  <a:pt x="6014186" y="1279799"/>
                </a:cubicBezTo>
                <a:cubicBezTo>
                  <a:pt x="6310230" y="1190367"/>
                  <a:pt x="6608567" y="1157268"/>
                  <a:pt x="6901619" y="1047874"/>
                </a:cubicBezTo>
                <a:cubicBezTo>
                  <a:pt x="6921553" y="1040293"/>
                  <a:pt x="6976591" y="1037028"/>
                  <a:pt x="6931566" y="1062034"/>
                </a:cubicBezTo>
                <a:cubicBezTo>
                  <a:pt x="6610108" y="1243134"/>
                  <a:pt x="6183662" y="1573592"/>
                  <a:pt x="5790982" y="1561380"/>
                </a:cubicBezTo>
                <a:cubicBezTo>
                  <a:pt x="5920545" y="1629240"/>
                  <a:pt x="6053507" y="1693876"/>
                  <a:pt x="6188971" y="1755168"/>
                </a:cubicBezTo>
                <a:cubicBezTo>
                  <a:pt x="6193458" y="1753446"/>
                  <a:pt x="6198307" y="1752214"/>
                  <a:pt x="6202446" y="1752268"/>
                </a:cubicBezTo>
                <a:cubicBezTo>
                  <a:pt x="6504288" y="1570118"/>
                  <a:pt x="6833930" y="1471594"/>
                  <a:pt x="7179560" y="1467551"/>
                </a:cubicBezTo>
                <a:cubicBezTo>
                  <a:pt x="7221126" y="1467186"/>
                  <a:pt x="7172003" y="1501258"/>
                  <a:pt x="7158730" y="1507835"/>
                </a:cubicBezTo>
                <a:cubicBezTo>
                  <a:pt x="6888412" y="1630502"/>
                  <a:pt x="6618589" y="1809287"/>
                  <a:pt x="6326959" y="1817686"/>
                </a:cubicBezTo>
                <a:cubicBezTo>
                  <a:pt x="6396578" y="1848113"/>
                  <a:pt x="6466739" y="1878148"/>
                  <a:pt x="6537433" y="1907790"/>
                </a:cubicBezTo>
                <a:cubicBezTo>
                  <a:pt x="6542473" y="1907949"/>
                  <a:pt x="6546435" y="1908891"/>
                  <a:pt x="6550221" y="1910729"/>
                </a:cubicBezTo>
                <a:cubicBezTo>
                  <a:pt x="6742694" y="1932993"/>
                  <a:pt x="6849771" y="2068278"/>
                  <a:pt x="6964438" y="2209505"/>
                </a:cubicBezTo>
                <a:cubicBezTo>
                  <a:pt x="7113162" y="2393201"/>
                  <a:pt x="7266286" y="2592015"/>
                  <a:pt x="7367862" y="2806833"/>
                </a:cubicBezTo>
                <a:cubicBezTo>
                  <a:pt x="7371456" y="2814338"/>
                  <a:pt x="7369522" y="2821080"/>
                  <a:pt x="7364329" y="2826907"/>
                </a:cubicBezTo>
                <a:cubicBezTo>
                  <a:pt x="7348741" y="2844389"/>
                  <a:pt x="7303788" y="2853651"/>
                  <a:pt x="7290545" y="2850663"/>
                </a:cubicBezTo>
                <a:cubicBezTo>
                  <a:pt x="6859896" y="2738539"/>
                  <a:pt x="6609607" y="2342306"/>
                  <a:pt x="6472036" y="1959003"/>
                </a:cubicBezTo>
                <a:cubicBezTo>
                  <a:pt x="6239391" y="1862081"/>
                  <a:pt x="6011946" y="1759868"/>
                  <a:pt x="5792897" y="1647747"/>
                </a:cubicBezTo>
                <a:cubicBezTo>
                  <a:pt x="5817125" y="1702679"/>
                  <a:pt x="5838127" y="1759942"/>
                  <a:pt x="5842751" y="1816112"/>
                </a:cubicBezTo>
                <a:cubicBezTo>
                  <a:pt x="5844184" y="1815832"/>
                  <a:pt x="5846161" y="1815162"/>
                  <a:pt x="5847424" y="1815776"/>
                </a:cubicBezTo>
                <a:cubicBezTo>
                  <a:pt x="6140442" y="1830791"/>
                  <a:pt x="6291873" y="2115536"/>
                  <a:pt x="6399821" y="2344799"/>
                </a:cubicBezTo>
                <a:cubicBezTo>
                  <a:pt x="6413837" y="2374329"/>
                  <a:pt x="6342916" y="2402075"/>
                  <a:pt x="6323232" y="2389634"/>
                </a:cubicBezTo>
                <a:cubicBezTo>
                  <a:pt x="6177906" y="2301146"/>
                  <a:pt x="6052833" y="2198747"/>
                  <a:pt x="5942958" y="2077708"/>
                </a:cubicBezTo>
                <a:cubicBezTo>
                  <a:pt x="5949243" y="2174636"/>
                  <a:pt x="5937179" y="2273417"/>
                  <a:pt x="5921559" y="2378596"/>
                </a:cubicBezTo>
                <a:cubicBezTo>
                  <a:pt x="5888539" y="2593290"/>
                  <a:pt x="5878937" y="2813146"/>
                  <a:pt x="5817651" y="3023919"/>
                </a:cubicBezTo>
                <a:cubicBezTo>
                  <a:pt x="5810408" y="3049005"/>
                  <a:pt x="5741174" y="3089270"/>
                  <a:pt x="5729634" y="3051849"/>
                </a:cubicBezTo>
                <a:cubicBezTo>
                  <a:pt x="5657096" y="2815984"/>
                  <a:pt x="5581632" y="2571559"/>
                  <a:pt x="5611018" y="2316769"/>
                </a:cubicBezTo>
                <a:cubicBezTo>
                  <a:pt x="5622715" y="2217484"/>
                  <a:pt x="5656813" y="2135538"/>
                  <a:pt x="5687608" y="2039972"/>
                </a:cubicBezTo>
                <a:cubicBezTo>
                  <a:pt x="5744741" y="1859679"/>
                  <a:pt x="5733310" y="1742061"/>
                  <a:pt x="5657554" y="1576445"/>
                </a:cubicBezTo>
                <a:cubicBezTo>
                  <a:pt x="5483232" y="1483028"/>
                  <a:pt x="5313009" y="1382833"/>
                  <a:pt x="5150475" y="1274012"/>
                </a:cubicBezTo>
                <a:cubicBezTo>
                  <a:pt x="5326569" y="1559959"/>
                  <a:pt x="5457991" y="1838600"/>
                  <a:pt x="5349142" y="2204405"/>
                </a:cubicBezTo>
                <a:cubicBezTo>
                  <a:pt x="5342604" y="2225928"/>
                  <a:pt x="5273881" y="2261245"/>
                  <a:pt x="5262214" y="2233836"/>
                </a:cubicBezTo>
                <a:cubicBezTo>
                  <a:pt x="5160759" y="2006724"/>
                  <a:pt x="5064863" y="1777114"/>
                  <a:pt x="4981539" y="1542201"/>
                </a:cubicBezTo>
                <a:cubicBezTo>
                  <a:pt x="4932755" y="1405876"/>
                  <a:pt x="4893729" y="1278486"/>
                  <a:pt x="4958461" y="1136957"/>
                </a:cubicBezTo>
                <a:cubicBezTo>
                  <a:pt x="4854219" y="1059900"/>
                  <a:pt x="4753195" y="978221"/>
                  <a:pt x="4655015" y="891426"/>
                </a:cubicBezTo>
                <a:cubicBezTo>
                  <a:pt x="4700834" y="1342763"/>
                  <a:pt x="4530476" y="1779853"/>
                  <a:pt x="4348002" y="2205895"/>
                </a:cubicBezTo>
                <a:cubicBezTo>
                  <a:pt x="4337873" y="2229260"/>
                  <a:pt x="4261560" y="2258626"/>
                  <a:pt x="4262250" y="2219972"/>
                </a:cubicBezTo>
                <a:cubicBezTo>
                  <a:pt x="4268663" y="1744520"/>
                  <a:pt x="4175629" y="1214471"/>
                  <a:pt x="4550611" y="817540"/>
                </a:cubicBezTo>
                <a:cubicBezTo>
                  <a:pt x="4554014" y="814312"/>
                  <a:pt x="4558850" y="810804"/>
                  <a:pt x="4564418" y="808293"/>
                </a:cubicBezTo>
                <a:cubicBezTo>
                  <a:pt x="4461330" y="711325"/>
                  <a:pt x="4361455" y="609738"/>
                  <a:pt x="4266388" y="500083"/>
                </a:cubicBezTo>
                <a:cubicBezTo>
                  <a:pt x="4185451" y="406519"/>
                  <a:pt x="4107556" y="310364"/>
                  <a:pt x="4032842" y="211809"/>
                </a:cubicBezTo>
                <a:close/>
                <a:moveTo>
                  <a:pt x="3721337" y="0"/>
                </a:moveTo>
                <a:lnTo>
                  <a:pt x="3797544" y="0"/>
                </a:lnTo>
                <a:lnTo>
                  <a:pt x="3775734" y="95131"/>
                </a:lnTo>
                <a:cubicBezTo>
                  <a:pt x="3762598" y="156923"/>
                  <a:pt x="3748081" y="217234"/>
                  <a:pt x="3724807" y="272257"/>
                </a:cubicBezTo>
                <a:cubicBezTo>
                  <a:pt x="3725550" y="275539"/>
                  <a:pt x="3726109" y="279707"/>
                  <a:pt x="3726844" y="282988"/>
                </a:cubicBezTo>
                <a:cubicBezTo>
                  <a:pt x="3732776" y="280979"/>
                  <a:pt x="3739065" y="279475"/>
                  <a:pt x="3742664" y="279918"/>
                </a:cubicBezTo>
                <a:cubicBezTo>
                  <a:pt x="4076263" y="313585"/>
                  <a:pt x="4081377" y="922622"/>
                  <a:pt x="4103910" y="1161917"/>
                </a:cubicBezTo>
                <a:cubicBezTo>
                  <a:pt x="4106010" y="1184045"/>
                  <a:pt x="4034389" y="1215360"/>
                  <a:pt x="4020269" y="1200406"/>
                </a:cubicBezTo>
                <a:cubicBezTo>
                  <a:pt x="3826459" y="997506"/>
                  <a:pt x="3735339" y="752983"/>
                  <a:pt x="3674882" y="488524"/>
                </a:cubicBezTo>
                <a:cubicBezTo>
                  <a:pt x="3559684" y="713184"/>
                  <a:pt x="3278706" y="925237"/>
                  <a:pt x="3132682" y="1072284"/>
                </a:cubicBezTo>
                <a:cubicBezTo>
                  <a:pt x="3002939" y="1202191"/>
                  <a:pt x="2899935" y="1287527"/>
                  <a:pt x="2716346" y="1276376"/>
                </a:cubicBezTo>
                <a:cubicBezTo>
                  <a:pt x="2700863" y="1275390"/>
                  <a:pt x="2710506" y="1261536"/>
                  <a:pt x="2716772" y="1255462"/>
                </a:cubicBezTo>
                <a:cubicBezTo>
                  <a:pt x="2980750" y="993927"/>
                  <a:pt x="3207119" y="698608"/>
                  <a:pt x="3471096" y="437072"/>
                </a:cubicBezTo>
                <a:cubicBezTo>
                  <a:pt x="3516376" y="392044"/>
                  <a:pt x="3602281" y="339698"/>
                  <a:pt x="3639057" y="286334"/>
                </a:cubicBezTo>
                <a:cubicBezTo>
                  <a:pt x="3639591" y="285947"/>
                  <a:pt x="3639767" y="285058"/>
                  <a:pt x="3640309" y="284664"/>
                </a:cubicBezTo>
                <a:cubicBezTo>
                  <a:pt x="3642272" y="281720"/>
                  <a:pt x="3644597" y="279273"/>
                  <a:pt x="3646022" y="276711"/>
                </a:cubicBezTo>
                <a:cubicBezTo>
                  <a:pt x="3677659" y="221350"/>
                  <a:pt x="3693078" y="144742"/>
                  <a:pt x="3707943" y="65958"/>
                </a:cubicBezTo>
                <a:close/>
                <a:moveTo>
                  <a:pt x="2867960" y="0"/>
                </a:moveTo>
                <a:lnTo>
                  <a:pt x="2926351" y="0"/>
                </a:lnTo>
                <a:lnTo>
                  <a:pt x="2902823" y="262929"/>
                </a:lnTo>
                <a:cubicBezTo>
                  <a:pt x="2913215" y="221824"/>
                  <a:pt x="2926844" y="180662"/>
                  <a:pt x="2940663" y="140884"/>
                </a:cubicBezTo>
                <a:lnTo>
                  <a:pt x="2947039" y="122524"/>
                </a:lnTo>
                <a:lnTo>
                  <a:pt x="2984316" y="0"/>
                </a:lnTo>
                <a:lnTo>
                  <a:pt x="3016114" y="0"/>
                </a:lnTo>
                <a:lnTo>
                  <a:pt x="2979949" y="119274"/>
                </a:lnTo>
                <a:lnTo>
                  <a:pt x="3023879" y="0"/>
                </a:lnTo>
                <a:lnTo>
                  <a:pt x="3105400" y="0"/>
                </a:lnTo>
                <a:lnTo>
                  <a:pt x="3094669" y="30308"/>
                </a:lnTo>
                <a:cubicBezTo>
                  <a:pt x="3037894" y="178003"/>
                  <a:pt x="2973232" y="323305"/>
                  <a:pt x="2901945" y="466538"/>
                </a:cubicBezTo>
                <a:cubicBezTo>
                  <a:pt x="2895180" y="479835"/>
                  <a:pt x="2815686" y="518381"/>
                  <a:pt x="2815209" y="497361"/>
                </a:cubicBezTo>
                <a:cubicBezTo>
                  <a:pt x="2812746" y="375148"/>
                  <a:pt x="2825702" y="251298"/>
                  <a:pt x="2844845" y="127638"/>
                </a:cubicBezTo>
                <a:close/>
                <a:moveTo>
                  <a:pt x="1057230" y="0"/>
                </a:moveTo>
                <a:lnTo>
                  <a:pt x="1111003" y="0"/>
                </a:lnTo>
                <a:lnTo>
                  <a:pt x="1125553" y="52588"/>
                </a:lnTo>
                <a:cubicBezTo>
                  <a:pt x="1174409" y="196547"/>
                  <a:pt x="1244674" y="336170"/>
                  <a:pt x="1304276" y="476275"/>
                </a:cubicBezTo>
                <a:cubicBezTo>
                  <a:pt x="1351896" y="589579"/>
                  <a:pt x="1459984" y="863646"/>
                  <a:pt x="1492066" y="886333"/>
                </a:cubicBezTo>
                <a:lnTo>
                  <a:pt x="1423698" y="710817"/>
                </a:lnTo>
                <a:cubicBezTo>
                  <a:pt x="1401022" y="652964"/>
                  <a:pt x="1378015" y="593152"/>
                  <a:pt x="1357609" y="532892"/>
                </a:cubicBezTo>
                <a:cubicBezTo>
                  <a:pt x="1339853" y="480241"/>
                  <a:pt x="1324587" y="426487"/>
                  <a:pt x="1309550" y="374031"/>
                </a:cubicBezTo>
                <a:cubicBezTo>
                  <a:pt x="1277632" y="264242"/>
                  <a:pt x="1244842" y="151584"/>
                  <a:pt x="1193673" y="49533"/>
                </a:cubicBezTo>
                <a:lnTo>
                  <a:pt x="1164391" y="0"/>
                </a:lnTo>
                <a:lnTo>
                  <a:pt x="1200666" y="0"/>
                </a:lnTo>
                <a:lnTo>
                  <a:pt x="1223408" y="38996"/>
                </a:lnTo>
                <a:cubicBezTo>
                  <a:pt x="1274817" y="142454"/>
                  <a:pt x="1307626" y="255236"/>
                  <a:pt x="1339635" y="365517"/>
                </a:cubicBezTo>
                <a:cubicBezTo>
                  <a:pt x="1354670" y="417965"/>
                  <a:pt x="1370587" y="471608"/>
                  <a:pt x="1387469" y="523079"/>
                </a:cubicBezTo>
                <a:cubicBezTo>
                  <a:pt x="1407105" y="582792"/>
                  <a:pt x="1430659" y="641842"/>
                  <a:pt x="1452685" y="699806"/>
                </a:cubicBezTo>
                <a:lnTo>
                  <a:pt x="1492092" y="800424"/>
                </a:lnTo>
                <a:cubicBezTo>
                  <a:pt x="1484618" y="760762"/>
                  <a:pt x="1473155" y="705686"/>
                  <a:pt x="1455302" y="632913"/>
                </a:cubicBezTo>
                <a:cubicBezTo>
                  <a:pt x="1413478" y="460985"/>
                  <a:pt x="1347194" y="188426"/>
                  <a:pt x="1222336" y="9480"/>
                </a:cubicBezTo>
                <a:lnTo>
                  <a:pt x="1214634" y="0"/>
                </a:lnTo>
                <a:lnTo>
                  <a:pt x="1289827" y="0"/>
                </a:lnTo>
                <a:lnTo>
                  <a:pt x="1321076" y="59722"/>
                </a:lnTo>
                <a:cubicBezTo>
                  <a:pt x="1409905" y="250193"/>
                  <a:pt x="1460341" y="480374"/>
                  <a:pt x="1512579" y="626441"/>
                </a:cubicBezTo>
                <a:cubicBezTo>
                  <a:pt x="1573756" y="799163"/>
                  <a:pt x="1605359" y="928641"/>
                  <a:pt x="1506076" y="1089289"/>
                </a:cubicBezTo>
                <a:cubicBezTo>
                  <a:pt x="1497659" y="1102817"/>
                  <a:pt x="1489109" y="1088176"/>
                  <a:pt x="1486346" y="1079919"/>
                </a:cubicBezTo>
                <a:cubicBezTo>
                  <a:pt x="1364522" y="729689"/>
                  <a:pt x="1192335" y="398839"/>
                  <a:pt x="1070511" y="48609"/>
                </a:cubicBezTo>
                <a:close/>
                <a:moveTo>
                  <a:pt x="43151" y="0"/>
                </a:moveTo>
                <a:lnTo>
                  <a:pt x="95283" y="0"/>
                </a:lnTo>
                <a:lnTo>
                  <a:pt x="300708" y="154571"/>
                </a:lnTo>
                <a:cubicBezTo>
                  <a:pt x="379729" y="218614"/>
                  <a:pt x="456466" y="285481"/>
                  <a:pt x="530414" y="354673"/>
                </a:cubicBezTo>
                <a:cubicBezTo>
                  <a:pt x="466701" y="288424"/>
                  <a:pt x="401285" y="223977"/>
                  <a:pt x="333785" y="161564"/>
                </a:cubicBezTo>
                <a:lnTo>
                  <a:pt x="147005" y="0"/>
                </a:lnTo>
                <a:lnTo>
                  <a:pt x="272509" y="0"/>
                </a:lnTo>
                <a:lnTo>
                  <a:pt x="326276" y="45847"/>
                </a:lnTo>
                <a:cubicBezTo>
                  <a:pt x="505803" y="208268"/>
                  <a:pt x="670600" y="385490"/>
                  <a:pt x="823759" y="574145"/>
                </a:cubicBezTo>
                <a:cubicBezTo>
                  <a:pt x="833168" y="585952"/>
                  <a:pt x="831522" y="674146"/>
                  <a:pt x="811254" y="665546"/>
                </a:cubicBezTo>
                <a:cubicBezTo>
                  <a:pt x="575890" y="564984"/>
                  <a:pt x="364063" y="406029"/>
                  <a:pt x="154042" y="261522"/>
                </a:cubicBezTo>
                <a:cubicBezTo>
                  <a:pt x="104946" y="227663"/>
                  <a:pt x="58037" y="193597"/>
                  <a:pt x="13550" y="158423"/>
                </a:cubicBezTo>
                <a:lnTo>
                  <a:pt x="0" y="146618"/>
                </a:lnTo>
                <a:lnTo>
                  <a:pt x="0" y="59161"/>
                </a:lnTo>
                <a:lnTo>
                  <a:pt x="45427" y="101078"/>
                </a:lnTo>
                <a:cubicBezTo>
                  <a:pt x="223783" y="254949"/>
                  <a:pt x="433006" y="385896"/>
                  <a:pt x="630103" y="485885"/>
                </a:cubicBezTo>
                <a:cubicBezTo>
                  <a:pt x="595938" y="458865"/>
                  <a:pt x="563284" y="428899"/>
                  <a:pt x="532040" y="399359"/>
                </a:cubicBezTo>
                <a:lnTo>
                  <a:pt x="517618" y="385726"/>
                </a:lnTo>
                <a:cubicBezTo>
                  <a:pt x="442853" y="315667"/>
                  <a:pt x="365106" y="247799"/>
                  <a:pt x="285074" y="18275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ED888B23-07FA-482A-96DF-47E31AF1A6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200" y="457201"/>
            <a:ext cx="11277600" cy="5943598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>
            <a:outerShdw blurRad="317500" algn="ctr" rotWithShape="0">
              <a:schemeClr val="tx1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A7E2B91-F245-427C-A80D-D7F06EF487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2998" y="877000"/>
            <a:ext cx="9906000" cy="685800"/>
          </a:xfrm>
        </p:spPr>
        <p:txBody>
          <a:bodyPr anchor="t">
            <a:noAutofit/>
          </a:bodyPr>
          <a:lstStyle/>
          <a:p>
            <a:pPr algn="ctr"/>
            <a:r>
              <a:rPr lang="pt-BR" sz="3600" b="1" dirty="0"/>
              <a:t>Modo de classificação dos regimes por</a:t>
            </a:r>
            <a:br>
              <a:rPr lang="pt-BR" sz="3600" b="1" dirty="0"/>
            </a:br>
            <a:r>
              <a:rPr lang="pt-BR" sz="3600" b="1" dirty="0"/>
              <a:t> Robert Dahl:</a:t>
            </a:r>
          </a:p>
        </p:txBody>
      </p:sp>
      <p:graphicFrame>
        <p:nvGraphicFramePr>
          <p:cNvPr id="16" name="Espaço Reservado para Conteúdo 2">
            <a:extLst>
              <a:ext uri="{FF2B5EF4-FFF2-40B4-BE49-F238E27FC236}">
                <a16:creationId xmlns:a16="http://schemas.microsoft.com/office/drawing/2014/main" id="{59924598-9C16-4ED2-88FF-34B84C0CFF5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55840871"/>
              </p:ext>
            </p:extLst>
          </p:nvPr>
        </p:nvGraphicFramePr>
        <p:xfrm>
          <a:off x="685800" y="2137228"/>
          <a:ext cx="10820400" cy="37337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8466879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O que é uma Poliarquia? | Politize!">
            <a:extLst>
              <a:ext uri="{FF2B5EF4-FFF2-40B4-BE49-F238E27FC236}">
                <a16:creationId xmlns:a16="http://schemas.microsoft.com/office/drawing/2014/main" id="{1FB50B1B-33FC-4881-ABBF-998E79A20DD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5893" y="78869"/>
            <a:ext cx="9647339" cy="6246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Conector de Seta Reta 4">
            <a:extLst>
              <a:ext uri="{FF2B5EF4-FFF2-40B4-BE49-F238E27FC236}">
                <a16:creationId xmlns:a16="http://schemas.microsoft.com/office/drawing/2014/main" id="{3D14BD03-7E26-4C13-AABD-D30AA9125F4D}"/>
              </a:ext>
            </a:extLst>
          </p:cNvPr>
          <p:cNvCxnSpPr>
            <a:cxnSpLocks/>
          </p:cNvCxnSpPr>
          <p:nvPr/>
        </p:nvCxnSpPr>
        <p:spPr>
          <a:xfrm flipV="1">
            <a:off x="4840448" y="1300294"/>
            <a:ext cx="2919369" cy="30368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30499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799A8B4F-0FED-46C0-9186-5A8E116D87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08905" y="0"/>
            <a:ext cx="6483095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A6861EE-7660-46C9-80BD-173B8F7454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7DCABD9A-502D-484A-A856-E68182FA3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7365" y="802955"/>
            <a:ext cx="6318649" cy="1454051"/>
          </a:xfrm>
        </p:spPr>
        <p:txBody>
          <a:bodyPr>
            <a:normAutofit/>
          </a:bodyPr>
          <a:lstStyle/>
          <a:p>
            <a:r>
              <a:rPr lang="pt-BR" sz="3600" dirty="0">
                <a:solidFill>
                  <a:srgbClr val="000000"/>
                </a:solidFill>
              </a:rPr>
              <a:t>As primeiras tentativas de justificar o Estado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4D0BD39-B7AB-4EA4-8717-BC43368E46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3807" y="2421682"/>
            <a:ext cx="4650524" cy="3639289"/>
          </a:xfrm>
        </p:spPr>
        <p:txBody>
          <a:bodyPr anchor="ctr">
            <a:normAutofit/>
          </a:bodyPr>
          <a:lstStyle/>
          <a:p>
            <a:r>
              <a:rPr lang="pt-BR" sz="1600" dirty="0">
                <a:solidFill>
                  <a:srgbClr val="000000"/>
                </a:solidFill>
              </a:rPr>
              <a:t>Os primeiros a justificar o Estado racionalmente são os contratualistas</a:t>
            </a:r>
          </a:p>
          <a:p>
            <a:r>
              <a:rPr lang="pt-BR" sz="1600" b="1" dirty="0">
                <a:solidFill>
                  <a:srgbClr val="000000"/>
                </a:solidFill>
              </a:rPr>
              <a:t>Tese fundamental:</a:t>
            </a:r>
          </a:p>
          <a:p>
            <a:pPr lvl="1" algn="just"/>
            <a:r>
              <a:rPr lang="pt-BR" sz="1600" dirty="0">
                <a:solidFill>
                  <a:srgbClr val="000000"/>
                </a:solidFill>
              </a:rPr>
              <a:t>Houve um passado do ser humano dominado pelo estado de natureza (sem Estado)</a:t>
            </a:r>
          </a:p>
          <a:p>
            <a:pPr lvl="1" algn="just"/>
            <a:r>
              <a:rPr lang="pt-BR" sz="1600" dirty="0">
                <a:solidFill>
                  <a:srgbClr val="000000"/>
                </a:solidFill>
              </a:rPr>
              <a:t>Esse estado de natureza é sucedido por um estado civil (Com Estado)</a:t>
            </a:r>
          </a:p>
          <a:p>
            <a:pPr lvl="1" algn="just"/>
            <a:r>
              <a:rPr lang="pt-BR" sz="1600" dirty="0">
                <a:solidFill>
                  <a:srgbClr val="000000"/>
                </a:solidFill>
              </a:rPr>
              <a:t>O estado civil é feito através de um contrato social </a:t>
            </a:r>
          </a:p>
          <a:p>
            <a:r>
              <a:rPr lang="pt-BR" sz="1600" b="1" dirty="0">
                <a:solidFill>
                  <a:srgbClr val="000000"/>
                </a:solidFill>
              </a:rPr>
              <a:t>Modelo:</a:t>
            </a:r>
          </a:p>
          <a:p>
            <a:endParaRPr lang="pt-BR" sz="1600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pt-BR" sz="1600" dirty="0">
                <a:solidFill>
                  <a:srgbClr val="000000"/>
                </a:solidFill>
                <a:highlight>
                  <a:srgbClr val="FFFF00"/>
                </a:highlight>
              </a:rPr>
              <a:t>estado natural 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38A69B74-22E3-47CC-823F-18BE7930C8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89636" y="2960687"/>
            <a:ext cx="2668748" cy="2668748"/>
          </a:xfrm>
          <a:prstGeom prst="ellipse">
            <a:avLst/>
          </a:pr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 71">
            <a:extLst>
              <a:ext uri="{FF2B5EF4-FFF2-40B4-BE49-F238E27FC236}">
                <a16:creationId xmlns:a16="http://schemas.microsoft.com/office/drawing/2014/main" id="{1778637B-5DB8-4A75-B2E6-FC2B1BB9A7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57014" y="2"/>
            <a:ext cx="4034987" cy="3428147"/>
          </a:xfrm>
          <a:custGeom>
            <a:avLst/>
            <a:gdLst>
              <a:gd name="connsiteX0" fmla="*/ 350825 w 4034987"/>
              <a:gd name="connsiteY0" fmla="*/ 0 h 3428147"/>
              <a:gd name="connsiteX1" fmla="*/ 4034987 w 4034987"/>
              <a:gd name="connsiteY1" fmla="*/ 0 h 3428147"/>
              <a:gd name="connsiteX2" fmla="*/ 4034987 w 4034987"/>
              <a:gd name="connsiteY2" fmla="*/ 2505205 h 3428147"/>
              <a:gd name="connsiteX3" fmla="*/ 3951822 w 4034987"/>
              <a:gd name="connsiteY3" fmla="*/ 2616420 h 3428147"/>
              <a:gd name="connsiteX4" fmla="*/ 2230590 w 4034987"/>
              <a:gd name="connsiteY4" fmla="*/ 3428147 h 3428147"/>
              <a:gd name="connsiteX5" fmla="*/ 0 w 4034987"/>
              <a:gd name="connsiteY5" fmla="*/ 1197557 h 3428147"/>
              <a:gd name="connsiteX6" fmla="*/ 269220 w 4034987"/>
              <a:gd name="connsiteY6" fmla="*/ 134326 h 3428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34987" h="3428147">
                <a:moveTo>
                  <a:pt x="350825" y="0"/>
                </a:moveTo>
                <a:lnTo>
                  <a:pt x="4034987" y="0"/>
                </a:lnTo>
                <a:lnTo>
                  <a:pt x="4034987" y="2505205"/>
                </a:lnTo>
                <a:lnTo>
                  <a:pt x="3951822" y="2616420"/>
                </a:lnTo>
                <a:cubicBezTo>
                  <a:pt x="3542699" y="3112162"/>
                  <a:pt x="2923546" y="3428147"/>
                  <a:pt x="2230590" y="3428147"/>
                </a:cubicBezTo>
                <a:cubicBezTo>
                  <a:pt x="998669" y="3428147"/>
                  <a:pt x="0" y="2429478"/>
                  <a:pt x="0" y="1197557"/>
                </a:cubicBezTo>
                <a:cubicBezTo>
                  <a:pt x="0" y="812582"/>
                  <a:pt x="97526" y="450385"/>
                  <a:pt x="269220" y="134326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559A4AF2-0B6B-42FA-B38F-06F1403AEB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11303" y="210817"/>
            <a:ext cx="2302921" cy="2429582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F55B1BFB-28D9-423A-87FC-1CF0CA2098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8885" y="3478741"/>
            <a:ext cx="1157014" cy="1606964"/>
          </a:xfrm>
          <a:prstGeom prst="rect">
            <a:avLst/>
          </a:prstGeom>
        </p:spPr>
      </p:pic>
      <p:sp>
        <p:nvSpPr>
          <p:cNvPr id="24" name="Freeform 75">
            <a:extLst>
              <a:ext uri="{FF2B5EF4-FFF2-40B4-BE49-F238E27FC236}">
                <a16:creationId xmlns:a16="http://schemas.microsoft.com/office/drawing/2014/main" id="{0035A30C-45F3-4EFB-B2E8-6E2A11843D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059131" y="4258570"/>
            <a:ext cx="3132869" cy="2599430"/>
          </a:xfrm>
          <a:custGeom>
            <a:avLst/>
            <a:gdLst>
              <a:gd name="connsiteX0" fmla="*/ 1612418 w 3061881"/>
              <a:gd name="connsiteY0" fmla="*/ 0 h 2540529"/>
              <a:gd name="connsiteX1" fmla="*/ 3030226 w 3061881"/>
              <a:gd name="connsiteY1" fmla="*/ 843844 h 2540529"/>
              <a:gd name="connsiteX2" fmla="*/ 3061881 w 3061881"/>
              <a:gd name="connsiteY2" fmla="*/ 909556 h 2540529"/>
              <a:gd name="connsiteX3" fmla="*/ 3061881 w 3061881"/>
              <a:gd name="connsiteY3" fmla="*/ 2315281 h 2540529"/>
              <a:gd name="connsiteX4" fmla="*/ 3030226 w 3061881"/>
              <a:gd name="connsiteY4" fmla="*/ 2380992 h 2540529"/>
              <a:gd name="connsiteX5" fmla="*/ 2949460 w 3061881"/>
              <a:gd name="connsiteY5" fmla="*/ 2513937 h 2540529"/>
              <a:gd name="connsiteX6" fmla="*/ 2929575 w 3061881"/>
              <a:gd name="connsiteY6" fmla="*/ 2540529 h 2540529"/>
              <a:gd name="connsiteX7" fmla="*/ 295261 w 3061881"/>
              <a:gd name="connsiteY7" fmla="*/ 2540529 h 2540529"/>
              <a:gd name="connsiteX8" fmla="*/ 275376 w 3061881"/>
              <a:gd name="connsiteY8" fmla="*/ 2513937 h 2540529"/>
              <a:gd name="connsiteX9" fmla="*/ 0 w 3061881"/>
              <a:gd name="connsiteY9" fmla="*/ 1612418 h 2540529"/>
              <a:gd name="connsiteX10" fmla="*/ 1612418 w 3061881"/>
              <a:gd name="connsiteY10" fmla="*/ 0 h 2540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061881" h="2540529">
                <a:moveTo>
                  <a:pt x="1612418" y="0"/>
                </a:moveTo>
                <a:cubicBezTo>
                  <a:pt x="2224646" y="0"/>
                  <a:pt x="2757180" y="341213"/>
                  <a:pt x="3030226" y="843844"/>
                </a:cubicBezTo>
                <a:lnTo>
                  <a:pt x="3061881" y="909556"/>
                </a:lnTo>
                <a:lnTo>
                  <a:pt x="3061881" y="2315281"/>
                </a:lnTo>
                <a:lnTo>
                  <a:pt x="3030226" y="2380992"/>
                </a:lnTo>
                <a:cubicBezTo>
                  <a:pt x="3005404" y="2426686"/>
                  <a:pt x="2978437" y="2471046"/>
                  <a:pt x="2949460" y="2513937"/>
                </a:cubicBezTo>
                <a:lnTo>
                  <a:pt x="2929575" y="2540529"/>
                </a:lnTo>
                <a:lnTo>
                  <a:pt x="295261" y="2540529"/>
                </a:lnTo>
                <a:lnTo>
                  <a:pt x="275376" y="2513937"/>
                </a:lnTo>
                <a:cubicBezTo>
                  <a:pt x="101518" y="2256593"/>
                  <a:pt x="0" y="1946361"/>
                  <a:pt x="0" y="1612418"/>
                </a:cubicBezTo>
                <a:cubicBezTo>
                  <a:pt x="0" y="721904"/>
                  <a:pt x="721904" y="0"/>
                  <a:pt x="1612418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B3AA1A33-BE0B-4733-AC9C-4074A40B9B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62865" y="5010263"/>
            <a:ext cx="2373522" cy="1661466"/>
          </a:xfrm>
          <a:prstGeom prst="rect">
            <a:avLst/>
          </a:prstGeom>
        </p:spPr>
      </p:pic>
      <p:sp>
        <p:nvSpPr>
          <p:cNvPr id="7" name="Seta: para a Direita 6">
            <a:extLst>
              <a:ext uri="{FF2B5EF4-FFF2-40B4-BE49-F238E27FC236}">
                <a16:creationId xmlns:a16="http://schemas.microsoft.com/office/drawing/2014/main" id="{6CE91812-F1BD-4FF5-A130-3D316C5DF6E9}"/>
              </a:ext>
            </a:extLst>
          </p:cNvPr>
          <p:cNvSpPr/>
          <p:nvPr/>
        </p:nvSpPr>
        <p:spPr>
          <a:xfrm>
            <a:off x="2195573" y="5690077"/>
            <a:ext cx="1551964" cy="25167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54EAAE2F-343F-44A9-A053-7BF2BAE7432E}"/>
              </a:ext>
            </a:extLst>
          </p:cNvPr>
          <p:cNvSpPr txBox="1"/>
          <p:nvPr/>
        </p:nvSpPr>
        <p:spPr>
          <a:xfrm>
            <a:off x="3787529" y="5646635"/>
            <a:ext cx="11112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pt-BR" sz="1600" dirty="0">
                <a:highlight>
                  <a:srgbClr val="FFFF00"/>
                </a:highlight>
              </a:rPr>
              <a:t>estado civil</a:t>
            </a:r>
          </a:p>
        </p:txBody>
      </p:sp>
    </p:spTree>
    <p:extLst>
      <p:ext uri="{BB962C8B-B14F-4D97-AF65-F5344CB8AC3E}">
        <p14:creationId xmlns:p14="http://schemas.microsoft.com/office/powerpoint/2010/main" val="39442546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9CD2D09-B1BB-4DF5-9E1C-3D21B21EDE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20431" y="0"/>
            <a:ext cx="6271569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83355637-BA71-4F63-94C9-E77BF81BDF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D6A06571-3609-4A40-934D-7534EE99F0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998" y="798445"/>
            <a:ext cx="4803636" cy="1311664"/>
          </a:xfrm>
        </p:spPr>
        <p:txBody>
          <a:bodyPr>
            <a:normAutofit/>
          </a:bodyPr>
          <a:lstStyle/>
          <a:p>
            <a:r>
              <a:rPr lang="pt-BR" b="1" dirty="0">
                <a:solidFill>
                  <a:srgbClr val="000000"/>
                </a:solidFill>
              </a:rPr>
              <a:t>O que é o contratualismo?</a:t>
            </a:r>
          </a:p>
        </p:txBody>
      </p:sp>
      <p:sp>
        <p:nvSpPr>
          <p:cNvPr id="75" name="Freeform 49">
            <a:extLst>
              <a:ext uri="{FF2B5EF4-FFF2-40B4-BE49-F238E27FC236}">
                <a16:creationId xmlns:a16="http://schemas.microsoft.com/office/drawing/2014/main" id="{967C29FE-FD32-4AFB-AD20-DBDF5864B2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713915" y="590635"/>
            <a:ext cx="5478085" cy="6276841"/>
          </a:xfrm>
          <a:custGeom>
            <a:avLst/>
            <a:gdLst>
              <a:gd name="connsiteX0" fmla="*/ 2178155 w 5478085"/>
              <a:gd name="connsiteY0" fmla="*/ 0 h 6276841"/>
              <a:gd name="connsiteX1" fmla="*/ 5478085 w 5478085"/>
              <a:gd name="connsiteY1" fmla="*/ 3299930 h 6276841"/>
              <a:gd name="connsiteX2" fmla="*/ 3751098 w 5478085"/>
              <a:gd name="connsiteY2" fmla="*/ 6201577 h 6276841"/>
              <a:gd name="connsiteX3" fmla="*/ 3594858 w 5478085"/>
              <a:gd name="connsiteY3" fmla="*/ 6276841 h 6276841"/>
              <a:gd name="connsiteX4" fmla="*/ 761453 w 5478085"/>
              <a:gd name="connsiteY4" fmla="*/ 6276841 h 6276841"/>
              <a:gd name="connsiteX5" fmla="*/ 605213 w 5478085"/>
              <a:gd name="connsiteY5" fmla="*/ 6201577 h 6276841"/>
              <a:gd name="connsiteX6" fmla="*/ 79093 w 5478085"/>
              <a:gd name="connsiteY6" fmla="*/ 5846317 h 6276841"/>
              <a:gd name="connsiteX7" fmla="*/ 0 w 5478085"/>
              <a:gd name="connsiteY7" fmla="*/ 5774432 h 6276841"/>
              <a:gd name="connsiteX8" fmla="*/ 0 w 5478085"/>
              <a:gd name="connsiteY8" fmla="*/ 825429 h 6276841"/>
              <a:gd name="connsiteX9" fmla="*/ 79093 w 5478085"/>
              <a:gd name="connsiteY9" fmla="*/ 753544 h 6276841"/>
              <a:gd name="connsiteX10" fmla="*/ 2178155 w 5478085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78085" h="6276841">
                <a:moveTo>
                  <a:pt x="2178155" y="0"/>
                </a:moveTo>
                <a:cubicBezTo>
                  <a:pt x="4000656" y="0"/>
                  <a:pt x="5478085" y="1477429"/>
                  <a:pt x="5478085" y="3299930"/>
                </a:cubicBezTo>
                <a:cubicBezTo>
                  <a:pt x="5478085" y="4552900"/>
                  <a:pt x="4779769" y="5642769"/>
                  <a:pt x="3751098" y="6201577"/>
                </a:cubicBezTo>
                <a:lnTo>
                  <a:pt x="3594858" y="6276841"/>
                </a:lnTo>
                <a:lnTo>
                  <a:pt x="761453" y="6276841"/>
                </a:lnTo>
                <a:lnTo>
                  <a:pt x="605213" y="6201577"/>
                </a:lnTo>
                <a:cubicBezTo>
                  <a:pt x="418182" y="6099975"/>
                  <a:pt x="242071" y="5980818"/>
                  <a:pt x="79093" y="5846317"/>
                </a:cubicBezTo>
                <a:lnTo>
                  <a:pt x="0" y="5774432"/>
                </a:lnTo>
                <a:lnTo>
                  <a:pt x="0" y="825429"/>
                </a:lnTo>
                <a:lnTo>
                  <a:pt x="79093" y="753544"/>
                </a:lnTo>
                <a:cubicBezTo>
                  <a:pt x="649516" y="282789"/>
                  <a:pt x="1380811" y="0"/>
                  <a:pt x="2178155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accent3"/>
                </a:gs>
                <a:gs pos="100000">
                  <a:schemeClr val="accent3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050" name="Picture 2" descr="Contrato Social — Como fazer?">
            <a:extLst>
              <a:ext uri="{FF2B5EF4-FFF2-40B4-BE49-F238E27FC236}">
                <a16:creationId xmlns:a16="http://schemas.microsoft.com/office/drawing/2014/main" id="{B9A6D276-CB5A-45FE-9253-B12157D952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12" r="33776" b="1"/>
          <a:stretch/>
        </p:blipFill>
        <p:spPr bwMode="auto">
          <a:xfrm>
            <a:off x="6893318" y="770037"/>
            <a:ext cx="5298683" cy="6097438"/>
          </a:xfrm>
          <a:custGeom>
            <a:avLst/>
            <a:gdLst/>
            <a:ahLst/>
            <a:cxnLst/>
            <a:rect l="l" t="t" r="r" b="b"/>
            <a:pathLst>
              <a:path w="5298683" h="6097438">
                <a:moveTo>
                  <a:pt x="3120528" y="0"/>
                </a:moveTo>
                <a:cubicBezTo>
                  <a:pt x="3874524" y="0"/>
                  <a:pt x="4566062" y="267415"/>
                  <a:pt x="5105473" y="712577"/>
                </a:cubicBezTo>
                <a:lnTo>
                  <a:pt x="5298683" y="888178"/>
                </a:lnTo>
                <a:lnTo>
                  <a:pt x="5298683" y="5352876"/>
                </a:lnTo>
                <a:lnTo>
                  <a:pt x="5105473" y="5528477"/>
                </a:lnTo>
                <a:cubicBezTo>
                  <a:pt x="4874296" y="5719261"/>
                  <a:pt x="4615179" y="5877397"/>
                  <a:pt x="4335177" y="5995828"/>
                </a:cubicBezTo>
                <a:lnTo>
                  <a:pt x="4057556" y="6097438"/>
                </a:lnTo>
                <a:lnTo>
                  <a:pt x="2183499" y="6097438"/>
                </a:lnTo>
                <a:lnTo>
                  <a:pt x="1905878" y="5995828"/>
                </a:lnTo>
                <a:cubicBezTo>
                  <a:pt x="785873" y="5522106"/>
                  <a:pt x="0" y="4413092"/>
                  <a:pt x="0" y="3120527"/>
                </a:cubicBezTo>
                <a:cubicBezTo>
                  <a:pt x="0" y="1397108"/>
                  <a:pt x="1397108" y="0"/>
                  <a:pt x="3120528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Espaço Reservado para Conteúdo 2">
            <a:extLst>
              <a:ext uri="{FF2B5EF4-FFF2-40B4-BE49-F238E27FC236}">
                <a16:creationId xmlns:a16="http://schemas.microsoft.com/office/drawing/2014/main" id="{DF352F9A-EADE-4F9E-AC5B-6877A2E9762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20494384"/>
              </p:ext>
            </p:extLst>
          </p:nvPr>
        </p:nvGraphicFramePr>
        <p:xfrm>
          <a:off x="804997" y="2272143"/>
          <a:ext cx="4706803" cy="37888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0242549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 descr="Mulher de negócios com polegares para cima">
            <a:extLst>
              <a:ext uri="{FF2B5EF4-FFF2-40B4-BE49-F238E27FC236}">
                <a16:creationId xmlns:a16="http://schemas.microsoft.com/office/drawing/2014/main" id="{833AFB38-E133-4825-958B-1341C18D89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487" y="4494180"/>
            <a:ext cx="633425" cy="1878628"/>
          </a:xfrm>
        </p:spPr>
      </p:pic>
      <p:pic>
        <p:nvPicPr>
          <p:cNvPr id="7" name="Imagem 6" descr="Empresário contando três">
            <a:extLst>
              <a:ext uri="{FF2B5EF4-FFF2-40B4-BE49-F238E27FC236}">
                <a16:creationId xmlns:a16="http://schemas.microsoft.com/office/drawing/2014/main" id="{6D41DCAF-2131-4E92-9220-68D67CE677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4126" y="4452830"/>
            <a:ext cx="712618" cy="1884784"/>
          </a:xfrm>
          <a:prstGeom prst="rect">
            <a:avLst/>
          </a:prstGeom>
        </p:spPr>
      </p:pic>
      <p:pic>
        <p:nvPicPr>
          <p:cNvPr id="9" name="Imagem 8" descr="Aluno com as mãos levantadas">
            <a:extLst>
              <a:ext uri="{FF2B5EF4-FFF2-40B4-BE49-F238E27FC236}">
                <a16:creationId xmlns:a16="http://schemas.microsoft.com/office/drawing/2014/main" id="{AF3CF514-5159-445F-BD32-6612586A67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7334" y="4452830"/>
            <a:ext cx="734008" cy="1884784"/>
          </a:xfrm>
          <a:prstGeom prst="rect">
            <a:avLst/>
          </a:prstGeom>
        </p:spPr>
      </p:pic>
      <p:pic>
        <p:nvPicPr>
          <p:cNvPr id="11" name="Imagem 10" descr="Mulher em uma cadeira de rodas aplaudindo as duas mãos">
            <a:extLst>
              <a:ext uri="{FF2B5EF4-FFF2-40B4-BE49-F238E27FC236}">
                <a16:creationId xmlns:a16="http://schemas.microsoft.com/office/drawing/2014/main" id="{EBE44C53-9E51-4518-AA77-41BBC9A13D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9294" y="4488024"/>
            <a:ext cx="890220" cy="1884784"/>
          </a:xfrm>
          <a:prstGeom prst="rect">
            <a:avLst/>
          </a:prstGeom>
        </p:spPr>
      </p:pic>
      <p:pic>
        <p:nvPicPr>
          <p:cNvPr id="13" name="Imagem 12" descr="Empresário com polegares pra cima">
            <a:extLst>
              <a:ext uri="{FF2B5EF4-FFF2-40B4-BE49-F238E27FC236}">
                <a16:creationId xmlns:a16="http://schemas.microsoft.com/office/drawing/2014/main" id="{71718466-41BD-4C54-996E-370539BD99E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746" y="4396847"/>
            <a:ext cx="668714" cy="1884784"/>
          </a:xfrm>
          <a:prstGeom prst="rect">
            <a:avLst/>
          </a:prstGeom>
        </p:spPr>
      </p:pic>
      <p:pic>
        <p:nvPicPr>
          <p:cNvPr id="15" name="Imagem 14" descr="Mulher idosa sorrindo, vibrando de alegria com as duas mãos">
            <a:extLst>
              <a:ext uri="{FF2B5EF4-FFF2-40B4-BE49-F238E27FC236}">
                <a16:creationId xmlns:a16="http://schemas.microsoft.com/office/drawing/2014/main" id="{5EA1BA20-EE08-4E0C-94A1-354EDA8C89D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1423" y="4363649"/>
            <a:ext cx="865662" cy="2133534"/>
          </a:xfrm>
          <a:prstGeom prst="rect">
            <a:avLst/>
          </a:prstGeom>
        </p:spPr>
      </p:pic>
      <p:pic>
        <p:nvPicPr>
          <p:cNvPr id="17" name="Imagem 16" descr="Homem de camisa verde e gravata&#10;&#10;Descrição gerada automaticamente">
            <a:extLst>
              <a:ext uri="{FF2B5EF4-FFF2-40B4-BE49-F238E27FC236}">
                <a16:creationId xmlns:a16="http://schemas.microsoft.com/office/drawing/2014/main" id="{67A9339F-8470-4E41-98A6-E2FB197BE18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4614113" y="108329"/>
            <a:ext cx="1439581" cy="2045657"/>
          </a:xfrm>
          <a:prstGeom prst="rect">
            <a:avLst/>
          </a:prstGeom>
        </p:spPr>
      </p:pic>
      <p:sp>
        <p:nvSpPr>
          <p:cNvPr id="18" name="CaixaDeTexto 17">
            <a:extLst>
              <a:ext uri="{FF2B5EF4-FFF2-40B4-BE49-F238E27FC236}">
                <a16:creationId xmlns:a16="http://schemas.microsoft.com/office/drawing/2014/main" id="{AABCC211-5F64-4C1D-9346-7599547E4CD2}"/>
              </a:ext>
            </a:extLst>
          </p:cNvPr>
          <p:cNvSpPr txBox="1"/>
          <p:nvPr/>
        </p:nvSpPr>
        <p:spPr>
          <a:xfrm>
            <a:off x="3682925" y="6858000"/>
            <a:ext cx="482615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>
                <a:hlinkClick r:id="rId9" tooltip="https://pt.wikipedia.org/wiki/Jair_Bolsonaro"/>
              </a:rPr>
              <a:t>Esta Foto</a:t>
            </a:r>
            <a:r>
              <a:rPr lang="pt-BR" sz="900"/>
              <a:t> de Autor Desconhecido está licenciado em </a:t>
            </a:r>
            <a:r>
              <a:rPr lang="pt-BR" sz="900">
                <a:hlinkClick r:id="rId10" tooltip="https://creativecommons.org/licenses/by-sa/3.0/"/>
              </a:rPr>
              <a:t>CC BY-SA</a:t>
            </a:r>
            <a:endParaRPr lang="pt-BR" sz="900"/>
          </a:p>
        </p:txBody>
      </p:sp>
      <p:pic>
        <p:nvPicPr>
          <p:cNvPr id="20" name="Gráfico 19" descr="Contrato com preenchimento sólido">
            <a:extLst>
              <a:ext uri="{FF2B5EF4-FFF2-40B4-BE49-F238E27FC236}">
                <a16:creationId xmlns:a16="http://schemas.microsoft.com/office/drawing/2014/main" id="{6E0748DF-4FAF-4A0D-B170-6D1B965F267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614113" y="2456079"/>
            <a:ext cx="1368490" cy="1368490"/>
          </a:xfrm>
          <a:prstGeom prst="rect">
            <a:avLst/>
          </a:prstGeom>
        </p:spPr>
      </p:pic>
      <p:cxnSp>
        <p:nvCxnSpPr>
          <p:cNvPr id="28" name="Conector de Seta Reta 27">
            <a:extLst>
              <a:ext uri="{FF2B5EF4-FFF2-40B4-BE49-F238E27FC236}">
                <a16:creationId xmlns:a16="http://schemas.microsoft.com/office/drawing/2014/main" id="{86914C73-1ECE-4F2D-B81B-68FF913DF632}"/>
              </a:ext>
            </a:extLst>
          </p:cNvPr>
          <p:cNvCxnSpPr>
            <a:cxnSpLocks/>
          </p:cNvCxnSpPr>
          <p:nvPr/>
        </p:nvCxnSpPr>
        <p:spPr>
          <a:xfrm flipH="1" flipV="1">
            <a:off x="6096000" y="3632296"/>
            <a:ext cx="1796807" cy="8458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ector de Seta Reta 28">
            <a:extLst>
              <a:ext uri="{FF2B5EF4-FFF2-40B4-BE49-F238E27FC236}">
                <a16:creationId xmlns:a16="http://schemas.microsoft.com/office/drawing/2014/main" id="{C23CE5F5-BBF4-4884-9D50-1256123589C6}"/>
              </a:ext>
            </a:extLst>
          </p:cNvPr>
          <p:cNvCxnSpPr>
            <a:cxnSpLocks/>
          </p:cNvCxnSpPr>
          <p:nvPr/>
        </p:nvCxnSpPr>
        <p:spPr>
          <a:xfrm flipH="1" flipV="1">
            <a:off x="5734723" y="3848645"/>
            <a:ext cx="309364" cy="6294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ector de Seta Reta 30">
            <a:extLst>
              <a:ext uri="{FF2B5EF4-FFF2-40B4-BE49-F238E27FC236}">
                <a16:creationId xmlns:a16="http://schemas.microsoft.com/office/drawing/2014/main" id="{C0FF9FBA-6A26-4DF2-A336-22454E629AE7}"/>
              </a:ext>
            </a:extLst>
          </p:cNvPr>
          <p:cNvCxnSpPr>
            <a:cxnSpLocks/>
          </p:cNvCxnSpPr>
          <p:nvPr/>
        </p:nvCxnSpPr>
        <p:spPr>
          <a:xfrm flipV="1">
            <a:off x="2537006" y="3649211"/>
            <a:ext cx="1808491" cy="7476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ector de Seta Reta 32">
            <a:extLst>
              <a:ext uri="{FF2B5EF4-FFF2-40B4-BE49-F238E27FC236}">
                <a16:creationId xmlns:a16="http://schemas.microsoft.com/office/drawing/2014/main" id="{60C42AA6-5C09-48C7-A52E-0B1E03B77E0C}"/>
              </a:ext>
            </a:extLst>
          </p:cNvPr>
          <p:cNvCxnSpPr/>
          <p:nvPr/>
        </p:nvCxnSpPr>
        <p:spPr>
          <a:xfrm flipV="1">
            <a:off x="3994558" y="4061670"/>
            <a:ext cx="687897" cy="4875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ector de Seta Reta 34">
            <a:extLst>
              <a:ext uri="{FF2B5EF4-FFF2-40B4-BE49-F238E27FC236}">
                <a16:creationId xmlns:a16="http://schemas.microsoft.com/office/drawing/2014/main" id="{D11FE894-5725-4D54-B4C4-7D56FE49E014}"/>
              </a:ext>
            </a:extLst>
          </p:cNvPr>
          <p:cNvCxnSpPr>
            <a:cxnSpLocks/>
            <a:endCxn id="20" idx="3"/>
          </p:cNvCxnSpPr>
          <p:nvPr/>
        </p:nvCxnSpPr>
        <p:spPr>
          <a:xfrm flipH="1" flipV="1">
            <a:off x="5982603" y="3140324"/>
            <a:ext cx="3672391" cy="12565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ector de Seta Reta 37">
            <a:extLst>
              <a:ext uri="{FF2B5EF4-FFF2-40B4-BE49-F238E27FC236}">
                <a16:creationId xmlns:a16="http://schemas.microsoft.com/office/drawing/2014/main" id="{E39E172A-548C-4156-90E8-72E6B5F0FD89}"/>
              </a:ext>
            </a:extLst>
          </p:cNvPr>
          <p:cNvCxnSpPr>
            <a:cxnSpLocks/>
          </p:cNvCxnSpPr>
          <p:nvPr/>
        </p:nvCxnSpPr>
        <p:spPr>
          <a:xfrm flipV="1">
            <a:off x="1046412" y="3140324"/>
            <a:ext cx="3295701" cy="12233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Seta: para Baixo 45">
            <a:extLst>
              <a:ext uri="{FF2B5EF4-FFF2-40B4-BE49-F238E27FC236}">
                <a16:creationId xmlns:a16="http://schemas.microsoft.com/office/drawing/2014/main" id="{08420AB0-33AD-4AE5-8610-E2585F0BA549}"/>
              </a:ext>
            </a:extLst>
          </p:cNvPr>
          <p:cNvSpPr/>
          <p:nvPr/>
        </p:nvSpPr>
        <p:spPr>
          <a:xfrm rot="10800000">
            <a:off x="5151018" y="2218978"/>
            <a:ext cx="365769" cy="29772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7" name="Balão de Pensamento: Nuvem 46">
            <a:extLst>
              <a:ext uri="{FF2B5EF4-FFF2-40B4-BE49-F238E27FC236}">
                <a16:creationId xmlns:a16="http://schemas.microsoft.com/office/drawing/2014/main" id="{13F881DC-3C55-46C7-9B7A-2F03B882A927}"/>
              </a:ext>
            </a:extLst>
          </p:cNvPr>
          <p:cNvSpPr/>
          <p:nvPr/>
        </p:nvSpPr>
        <p:spPr>
          <a:xfrm rot="230061" flipH="1">
            <a:off x="8608244" y="2281655"/>
            <a:ext cx="1934554" cy="1793733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/>
              <a:t>Vamos dar poder para o Bolsonaro administrar nosso contrato social </a:t>
            </a:r>
          </a:p>
        </p:txBody>
      </p:sp>
    </p:spTree>
    <p:extLst>
      <p:ext uri="{BB962C8B-B14F-4D97-AF65-F5344CB8AC3E}">
        <p14:creationId xmlns:p14="http://schemas.microsoft.com/office/powerpoint/2010/main" val="14510464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ACDD33-9F87-4F3C-A8CB-2ED6A59A7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9182"/>
            <a:ext cx="10515600" cy="1325563"/>
          </a:xfrm>
        </p:spPr>
        <p:txBody>
          <a:bodyPr/>
          <a:lstStyle/>
          <a:p>
            <a:pPr algn="ctr"/>
            <a:r>
              <a:rPr lang="pt-BR" b="1" dirty="0"/>
              <a:t>Thomas Hobbes</a:t>
            </a:r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50CC46DD-D13F-4C6B-AEC6-F19DFB2041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94446" y="1565575"/>
            <a:ext cx="2129755" cy="2169419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C7A0D199-AE29-477A-9126-B919C8DEAF43}"/>
              </a:ext>
            </a:extLst>
          </p:cNvPr>
          <p:cNvSpPr txBox="1"/>
          <p:nvPr/>
        </p:nvSpPr>
        <p:spPr>
          <a:xfrm>
            <a:off x="167780" y="2000756"/>
            <a:ext cx="6125846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/>
              <a:t>Nasceu em 1588 e viveu até 1679 na Inglaterra</a:t>
            </a:r>
          </a:p>
          <a:p>
            <a:endParaRPr lang="pt-BR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/>
              <a:t>Sua principal obra é o Leviatã</a:t>
            </a:r>
          </a:p>
          <a:p>
            <a:endParaRPr lang="pt-BR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/>
              <a:t>Sua ideia central era a defesa do absolutismo </a:t>
            </a:r>
          </a:p>
          <a:p>
            <a:endParaRPr lang="pt-BR" dirty="0"/>
          </a:p>
          <a:p>
            <a:endParaRPr lang="pt-BR" dirty="0"/>
          </a:p>
        </p:txBody>
      </p:sp>
      <p:graphicFrame>
        <p:nvGraphicFramePr>
          <p:cNvPr id="21" name="Tabela 21">
            <a:extLst>
              <a:ext uri="{FF2B5EF4-FFF2-40B4-BE49-F238E27FC236}">
                <a16:creationId xmlns:a16="http://schemas.microsoft.com/office/drawing/2014/main" id="{601C5D2B-F5D4-4529-B5AF-CA5272D1175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3667360"/>
              </p:ext>
            </p:extLst>
          </p:nvPr>
        </p:nvGraphicFramePr>
        <p:xfrm>
          <a:off x="167781" y="4032081"/>
          <a:ext cx="3788400" cy="24277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88400">
                  <a:extLst>
                    <a:ext uri="{9D8B030D-6E8A-4147-A177-3AD203B41FA5}">
                      <a16:colId xmlns:a16="http://schemas.microsoft.com/office/drawing/2014/main" val="3680812447"/>
                    </a:ext>
                  </a:extLst>
                </a:gridCol>
              </a:tblGrid>
              <a:tr h="302220">
                <a:tc>
                  <a:txBody>
                    <a:bodyPr/>
                    <a:lstStyle/>
                    <a:p>
                      <a:r>
                        <a:rPr lang="pt-BR" dirty="0"/>
                        <a:t>Estado natural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6339854"/>
                  </a:ext>
                </a:extLst>
              </a:tr>
              <a:tr h="302220">
                <a:tc>
                  <a:txBody>
                    <a:bodyPr/>
                    <a:lstStyle/>
                    <a:p>
                      <a:r>
                        <a:rPr lang="pt-BR" dirty="0"/>
                        <a:t>Homem tem direito a todas as coisas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8660468"/>
                  </a:ext>
                </a:extLst>
              </a:tr>
              <a:tr h="521640">
                <a:tc>
                  <a:txBody>
                    <a:bodyPr/>
                    <a:lstStyle/>
                    <a:p>
                      <a:r>
                        <a:rPr lang="pt-BR" dirty="0"/>
                        <a:t>Homens entram em conflito uns com os outros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8868944"/>
                  </a:ext>
                </a:extLst>
              </a:tr>
              <a:tr h="416046">
                <a:tc>
                  <a:txBody>
                    <a:bodyPr/>
                    <a:lstStyle/>
                    <a:p>
                      <a:r>
                        <a:rPr lang="pt-BR" dirty="0"/>
                        <a:t>Estado de guerra “ todos contra todos”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2110595"/>
                  </a:ext>
                </a:extLst>
              </a:tr>
              <a:tr h="416046">
                <a:tc>
                  <a:txBody>
                    <a:bodyPr/>
                    <a:lstStyle/>
                    <a:p>
                      <a:r>
                        <a:rPr lang="pt-BR" dirty="0"/>
                        <a:t>“O homem é o lobo do homem”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7421390"/>
                  </a:ext>
                </a:extLst>
              </a:tr>
            </a:tbl>
          </a:graphicData>
        </a:graphic>
      </p:graphicFrame>
      <p:sp>
        <p:nvSpPr>
          <p:cNvPr id="22" name="Seta: para a Direita 21">
            <a:extLst>
              <a:ext uri="{FF2B5EF4-FFF2-40B4-BE49-F238E27FC236}">
                <a16:creationId xmlns:a16="http://schemas.microsoft.com/office/drawing/2014/main" id="{52FA0F2F-354F-49D9-8DEF-E252A319E199}"/>
              </a:ext>
            </a:extLst>
          </p:cNvPr>
          <p:cNvSpPr/>
          <p:nvPr/>
        </p:nvSpPr>
        <p:spPr>
          <a:xfrm>
            <a:off x="4689446" y="4363194"/>
            <a:ext cx="1905000" cy="5275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Passagem</a:t>
            </a:r>
          </a:p>
        </p:txBody>
      </p:sp>
      <p:graphicFrame>
        <p:nvGraphicFramePr>
          <p:cNvPr id="23" name="Tabela 23">
            <a:extLst>
              <a:ext uri="{FF2B5EF4-FFF2-40B4-BE49-F238E27FC236}">
                <a16:creationId xmlns:a16="http://schemas.microsoft.com/office/drawing/2014/main" id="{8BDC53DE-8756-4782-ACFA-849A05733B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8368500"/>
              </p:ext>
            </p:extLst>
          </p:nvPr>
        </p:nvGraphicFramePr>
        <p:xfrm>
          <a:off x="6922781" y="4032081"/>
          <a:ext cx="3891399" cy="24517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91399">
                  <a:extLst>
                    <a:ext uri="{9D8B030D-6E8A-4147-A177-3AD203B41FA5}">
                      <a16:colId xmlns:a16="http://schemas.microsoft.com/office/drawing/2014/main" val="298284107"/>
                    </a:ext>
                  </a:extLst>
                </a:gridCol>
              </a:tblGrid>
              <a:tr h="338685">
                <a:tc>
                  <a:txBody>
                    <a:bodyPr/>
                    <a:lstStyle/>
                    <a:p>
                      <a:r>
                        <a:rPr lang="pt-BR" dirty="0"/>
                        <a:t>Estado civil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5613813"/>
                  </a:ext>
                </a:extLst>
              </a:tr>
              <a:tr h="584580">
                <a:tc>
                  <a:txBody>
                    <a:bodyPr/>
                    <a:lstStyle/>
                    <a:p>
                      <a:r>
                        <a:rPr lang="pt-BR" dirty="0"/>
                        <a:t>Homens fazem um contrato para conseguir paz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74124408"/>
                  </a:ext>
                </a:extLst>
              </a:tr>
              <a:tr h="440065">
                <a:tc>
                  <a:txBody>
                    <a:bodyPr/>
                    <a:lstStyle/>
                    <a:p>
                      <a:r>
                        <a:rPr lang="pt-BR" dirty="0"/>
                        <a:t>Dão poder  para o Estado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0236252"/>
                  </a:ext>
                </a:extLst>
              </a:tr>
              <a:tr h="584580">
                <a:tc>
                  <a:txBody>
                    <a:bodyPr/>
                    <a:lstStyle/>
                    <a:p>
                      <a:r>
                        <a:rPr lang="pt-BR" dirty="0"/>
                        <a:t>Abdicam dos seus direitos sob todas as coisas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5994524"/>
                  </a:ext>
                </a:extLst>
              </a:tr>
              <a:tr h="338685">
                <a:tc>
                  <a:txBody>
                    <a:bodyPr/>
                    <a:lstStyle/>
                    <a:p>
                      <a:r>
                        <a:rPr lang="pt-BR" dirty="0"/>
                        <a:t>Defensor da monarquia absolutista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0587762"/>
                  </a:ext>
                </a:extLst>
              </a:tr>
            </a:tbl>
          </a:graphicData>
        </a:graphic>
      </p:graphicFrame>
      <p:pic>
        <p:nvPicPr>
          <p:cNvPr id="25" name="Imagem 24">
            <a:extLst>
              <a:ext uri="{FF2B5EF4-FFF2-40B4-BE49-F238E27FC236}">
                <a16:creationId xmlns:a16="http://schemas.microsoft.com/office/drawing/2014/main" id="{14172937-1F6D-4445-8B99-4FDD13FF7E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3182" y="1565575"/>
            <a:ext cx="3011899" cy="2169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1998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0711E19-7504-4126-BC2D-09E5984555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6503" y="335560"/>
            <a:ext cx="11127297" cy="6140741"/>
          </a:xfrm>
        </p:spPr>
        <p:txBody>
          <a:bodyPr/>
          <a:lstStyle/>
          <a:p>
            <a:r>
              <a:rPr lang="pt-BR" sz="1800" b="1" dirty="0">
                <a:solidFill>
                  <a:srgbClr val="000000"/>
                </a:solidFill>
                <a:effectLst/>
                <a:latin typeface="inherit"/>
                <a:ea typeface="Times New Roman" panose="02020603050405020304" pitchFamily="18" charset="0"/>
              </a:rPr>
              <a:t>John Locke</a:t>
            </a:r>
            <a:r>
              <a:rPr lang="pt-BR" sz="1800" dirty="0">
                <a:solidFill>
                  <a:srgbClr val="000000"/>
                </a:solidFill>
                <a:effectLst/>
                <a:latin typeface="Raleway"/>
                <a:ea typeface="Times New Roman" panose="02020603050405020304" pitchFamily="18" charset="0"/>
              </a:rPr>
              <a:t> acreditava que o homem era uma criatura naturalmente “racional e social”, com inclinação para o bem e um forte senso de amor ao próximo e empatia pela dor alheia. Nesse sentido, o que motivaria o homem natural de Locke a se sujeitar ao contrato social?</a:t>
            </a:r>
          </a:p>
          <a:p>
            <a:pPr marL="0" indent="0">
              <a:buNone/>
            </a:pPr>
            <a:endParaRPr lang="pt-B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pt-BR" sz="1800" dirty="0">
                <a:solidFill>
                  <a:srgbClr val="000000"/>
                </a:solidFill>
                <a:effectLst/>
                <a:latin typeface="Raleway"/>
                <a:ea typeface="Times New Roman" panose="02020603050405020304" pitchFamily="18" charset="0"/>
              </a:rPr>
              <a:t>a) O homem natural para Locke, apesar de racional, não era invariavelmente “bom”. O amor próprio e o egoísmo ainda faziam parte de sua índole. Isso prejudicaria o estabelecimento de uma sociedade harmoniosa sem que houvesse uma entidade de mediação de conflitos.</a:t>
            </a:r>
          </a:p>
          <a:p>
            <a:pPr marL="0" indent="0">
              <a:buNone/>
            </a:pPr>
            <a:endParaRPr lang="pt-B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pt-BR" sz="1800" dirty="0">
                <a:solidFill>
                  <a:srgbClr val="000000"/>
                </a:solidFill>
                <a:effectLst/>
                <a:latin typeface="Raleway"/>
                <a:ea typeface="Times New Roman" panose="02020603050405020304" pitchFamily="18" charset="0"/>
              </a:rPr>
              <a:t>b) O texto engana-se. O homem natural de Locke jamais se sujeitaria ao contrato social, já que as liberdades individuais do homem natural não seriam abandonadas.</a:t>
            </a:r>
          </a:p>
          <a:p>
            <a:pPr marL="0" indent="0">
              <a:buNone/>
            </a:pPr>
            <a:endParaRPr lang="pt-B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pt-BR" sz="1800" dirty="0">
                <a:solidFill>
                  <a:srgbClr val="000000"/>
                </a:solidFill>
                <a:effectLst/>
                <a:latin typeface="Raleway"/>
                <a:ea typeface="Times New Roman" panose="02020603050405020304" pitchFamily="18" charset="0"/>
              </a:rPr>
              <a:t>c) O contrato social implicava o abandono da selvageria e da barbárie em que o homem vivia.</a:t>
            </a:r>
          </a:p>
          <a:p>
            <a:pPr marL="0" indent="0">
              <a:buNone/>
            </a:pPr>
            <a:endParaRPr lang="pt-B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pt-BR" sz="1800" dirty="0">
                <a:solidFill>
                  <a:srgbClr val="000000"/>
                </a:solidFill>
                <a:effectLst/>
                <a:latin typeface="Raleway"/>
                <a:ea typeface="Times New Roman" panose="02020603050405020304" pitchFamily="18" charset="0"/>
              </a:rPr>
              <a:t>d) A perpetuação da paz natural que o ser humano e suas relações sociais proporcionavam no estado de natureza.</a:t>
            </a:r>
            <a:r>
              <a:rPr lang="pt-B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5449053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055C303-8019-4134-B53E-1924424453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/>
              <a:t>John Locke</a:t>
            </a:r>
          </a:p>
        </p:txBody>
      </p:sp>
      <p:pic>
        <p:nvPicPr>
          <p:cNvPr id="3074" name="Picture 2" descr="John Locke – Wikipédia, a enciclopédia livre">
            <a:extLst>
              <a:ext uri="{FF2B5EF4-FFF2-40B4-BE49-F238E27FC236}">
                <a16:creationId xmlns:a16="http://schemas.microsoft.com/office/drawing/2014/main" id="{48A2A712-A930-4D93-85F4-B9392A741ED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9881" y="1457894"/>
            <a:ext cx="1799895" cy="2081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Segundo tratado sobre o governo civil | Amazon.com.br">
            <a:extLst>
              <a:ext uri="{FF2B5EF4-FFF2-40B4-BE49-F238E27FC236}">
                <a16:creationId xmlns:a16="http://schemas.microsoft.com/office/drawing/2014/main" id="{34FF9187-B4DA-46DD-90FC-B417DB8022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4287" y="1457894"/>
            <a:ext cx="1468374" cy="2081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59D553B0-5412-4FA8-9B1A-01EC8158D285}"/>
              </a:ext>
            </a:extLst>
          </p:cNvPr>
          <p:cNvSpPr txBox="1"/>
          <p:nvPr/>
        </p:nvSpPr>
        <p:spPr>
          <a:xfrm>
            <a:off x="58723" y="2128273"/>
            <a:ext cx="671958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Viveu entre 1632 até 1704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Sua principal obra é o segundo tratado do governo civil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Sua ideia central era a defesa da monarquia constitucional</a:t>
            </a:r>
          </a:p>
          <a:p>
            <a:endParaRPr lang="pt-BR" dirty="0"/>
          </a:p>
          <a:p>
            <a:endParaRPr lang="pt-BR" dirty="0"/>
          </a:p>
        </p:txBody>
      </p:sp>
      <p:graphicFrame>
        <p:nvGraphicFramePr>
          <p:cNvPr id="6" name="Tabela 6">
            <a:extLst>
              <a:ext uri="{FF2B5EF4-FFF2-40B4-BE49-F238E27FC236}">
                <a16:creationId xmlns:a16="http://schemas.microsoft.com/office/drawing/2014/main" id="{BB4DB5D2-301D-4CBE-8FAD-8006C804C5A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0725560"/>
              </p:ext>
            </p:extLst>
          </p:nvPr>
        </p:nvGraphicFramePr>
        <p:xfrm>
          <a:off x="446481" y="3625022"/>
          <a:ext cx="2481278" cy="304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81278">
                  <a:extLst>
                    <a:ext uri="{9D8B030D-6E8A-4147-A177-3AD203B41FA5}">
                      <a16:colId xmlns:a16="http://schemas.microsoft.com/office/drawing/2014/main" val="3816651565"/>
                    </a:ext>
                  </a:extLst>
                </a:gridCol>
              </a:tblGrid>
              <a:tr h="311451">
                <a:tc>
                  <a:txBody>
                    <a:bodyPr/>
                    <a:lstStyle/>
                    <a:p>
                      <a:r>
                        <a:rPr lang="pt-BR" sz="1600" dirty="0"/>
                        <a:t>Estado de natureza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5195492"/>
                  </a:ext>
                </a:extLst>
              </a:tr>
              <a:tr h="101221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dirty="0"/>
                        <a:t>Homens tem direitos naturais: Vida; liberdade e posses</a:t>
                      </a:r>
                    </a:p>
                    <a:p>
                      <a:endParaRPr lang="pt-BR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5470798"/>
                  </a:ext>
                </a:extLst>
              </a:tr>
              <a:tr h="77862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dirty="0"/>
                        <a:t>Em síntese: a propriedade privada</a:t>
                      </a:r>
                    </a:p>
                    <a:p>
                      <a:endParaRPr lang="pt-BR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8104364"/>
                  </a:ext>
                </a:extLst>
              </a:tr>
              <a:tr h="778627">
                <a:tc>
                  <a:txBody>
                    <a:bodyPr/>
                    <a:lstStyle/>
                    <a:p>
                      <a:r>
                        <a:rPr lang="pt-BR" sz="1600" dirty="0"/>
                        <a:t>Homens vivem em um estado de insegurança jurídica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2769540"/>
                  </a:ext>
                </a:extLst>
              </a:tr>
            </a:tbl>
          </a:graphicData>
        </a:graphic>
      </p:graphicFrame>
      <p:sp>
        <p:nvSpPr>
          <p:cNvPr id="7" name="Seta: para a Direita 6">
            <a:extLst>
              <a:ext uri="{FF2B5EF4-FFF2-40B4-BE49-F238E27FC236}">
                <a16:creationId xmlns:a16="http://schemas.microsoft.com/office/drawing/2014/main" id="{56823C05-91C9-43FE-9287-81EF62BCCD74}"/>
              </a:ext>
            </a:extLst>
          </p:cNvPr>
          <p:cNvSpPr/>
          <p:nvPr/>
        </p:nvSpPr>
        <p:spPr>
          <a:xfrm>
            <a:off x="3305262" y="4697835"/>
            <a:ext cx="1384184" cy="37750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aphicFrame>
        <p:nvGraphicFramePr>
          <p:cNvPr id="8" name="Tabela 8">
            <a:extLst>
              <a:ext uri="{FF2B5EF4-FFF2-40B4-BE49-F238E27FC236}">
                <a16:creationId xmlns:a16="http://schemas.microsoft.com/office/drawing/2014/main" id="{87384F1E-005F-444C-B3E8-D527D18FD4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6174991"/>
              </p:ext>
            </p:extLst>
          </p:nvPr>
        </p:nvGraphicFramePr>
        <p:xfrm>
          <a:off x="4899951" y="3625022"/>
          <a:ext cx="3496345" cy="2021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96345">
                  <a:extLst>
                    <a:ext uri="{9D8B030D-6E8A-4147-A177-3AD203B41FA5}">
                      <a16:colId xmlns:a16="http://schemas.microsoft.com/office/drawing/2014/main" val="112713153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pt-BR" dirty="0"/>
                        <a:t>Estado civil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91301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/>
                        <a:t>Homens criam um contrato e criam o Estado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49362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/>
                        <a:t>Estado tem função de proteger os direitos naturais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44513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/>
                        <a:t>Monarquia constitucional é feita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20530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377443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Tipo de Madeira</Template>
  <TotalTime>485</TotalTime>
  <Words>1751</Words>
  <Application>Microsoft Office PowerPoint</Application>
  <PresentationFormat>Widescreen</PresentationFormat>
  <Paragraphs>237</Paragraphs>
  <Slides>32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32</vt:i4>
      </vt:variant>
    </vt:vector>
  </HeadingPairs>
  <TitlesOfParts>
    <vt:vector size="40" baseType="lpstr">
      <vt:lpstr>Arial</vt:lpstr>
      <vt:lpstr>Calibri</vt:lpstr>
      <vt:lpstr>Calibri Light</vt:lpstr>
      <vt:lpstr>Cambria</vt:lpstr>
      <vt:lpstr>inherit</vt:lpstr>
      <vt:lpstr>Raleway</vt:lpstr>
      <vt:lpstr>Times New Roman</vt:lpstr>
      <vt:lpstr>Tema do Office</vt:lpstr>
      <vt:lpstr>Apresentação do PowerPoint</vt:lpstr>
      <vt:lpstr>Tipos de Estado Moderno </vt:lpstr>
      <vt:lpstr>Como definir o Estado </vt:lpstr>
      <vt:lpstr>As primeiras tentativas de justificar o Estado</vt:lpstr>
      <vt:lpstr>O que é o contratualismo?</vt:lpstr>
      <vt:lpstr>Apresentação do PowerPoint</vt:lpstr>
      <vt:lpstr>Thomas Hobbes</vt:lpstr>
      <vt:lpstr>Apresentação do PowerPoint</vt:lpstr>
      <vt:lpstr>John Locke</vt:lpstr>
      <vt:lpstr>Rousseau </vt:lpstr>
      <vt:lpstr>Estado absolutista</vt:lpstr>
      <vt:lpstr>Estado liberal</vt:lpstr>
      <vt:lpstr>ESTADO SOCIALISTA  </vt:lpstr>
      <vt:lpstr>Algumas medidas</vt:lpstr>
      <vt:lpstr>Estado Nazista e fascista</vt:lpstr>
      <vt:lpstr>Algumas medidas:</vt:lpstr>
      <vt:lpstr>Apresentação do PowerPoint</vt:lpstr>
      <vt:lpstr>Video Nazismo Zizek</vt:lpstr>
      <vt:lpstr>ESTADO DO BEM ESTAR SOCIAL </vt:lpstr>
      <vt:lpstr>Exemplos de medidas adotadas por esse Estado </vt:lpstr>
      <vt:lpstr>Estado neoliberal </vt:lpstr>
      <vt:lpstr>Apresentação do PowerPoint</vt:lpstr>
      <vt:lpstr>Apresentação do PowerPoint</vt:lpstr>
      <vt:lpstr>DEMOCRACIA </vt:lpstr>
      <vt:lpstr>Apresentação do PowerPoint</vt:lpstr>
      <vt:lpstr>As correntes políticas e a democracia </vt:lpstr>
      <vt:lpstr>Alexis Tocqueville</vt:lpstr>
      <vt:lpstr>Apresentação do PowerPoint</vt:lpstr>
      <vt:lpstr>O socialismo </vt:lpstr>
      <vt:lpstr>O que é a democracia hoje?</vt:lpstr>
      <vt:lpstr>Modo de classificação dos regimes por  Robert Dahl: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Tipos de Estado Moderno </dc:title>
  <dc:creator>susana neris dias</dc:creator>
  <cp:lastModifiedBy>.</cp:lastModifiedBy>
  <cp:revision>41</cp:revision>
  <dcterms:created xsi:type="dcterms:W3CDTF">2021-04-29T02:37:54Z</dcterms:created>
  <dcterms:modified xsi:type="dcterms:W3CDTF">2022-03-10T02:01:52Z</dcterms:modified>
</cp:coreProperties>
</file>