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272c5ad6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272c5ad6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4272c5ad6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4272c5ad6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272c5ad6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272c5ad6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272c5ad6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4272c5ad6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425" y="-216650"/>
            <a:ext cx="9318425" cy="53601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601125" y="2908025"/>
            <a:ext cx="54486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CDD60C"/>
                </a:solidFill>
              </a:rPr>
              <a:t>Ciclo Básico da Matemática</a:t>
            </a:r>
            <a:endParaRPr b="1">
              <a:solidFill>
                <a:srgbClr val="CDD6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CDD60C"/>
                </a:solidFill>
              </a:rPr>
              <a:t>Notação Científica </a:t>
            </a:r>
            <a:endParaRPr b="1">
              <a:solidFill>
                <a:srgbClr val="CDD6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DD6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CDD60C"/>
                </a:solidFill>
              </a:rPr>
              <a:t>Matheus Malvino </a:t>
            </a:r>
            <a:endParaRPr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1291950" y="1051041"/>
            <a:ext cx="7575000" cy="30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2207100" y="556025"/>
            <a:ext cx="4729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O que é Notação Científica ?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487500" y="1051050"/>
            <a:ext cx="6449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notação científica é uma forma de escrever números muito grandes ou muito pequenos de maneira </a:t>
            </a:r>
            <a:r>
              <a:rPr lang="pt-BR" sz="1200">
                <a:solidFill>
                  <a:schemeClr val="dk1"/>
                </a:solidFill>
                <a:highlight>
                  <a:schemeClr val="lt1"/>
                </a:highlight>
              </a:rPr>
              <a:t>condensada</a:t>
            </a:r>
            <a:r>
              <a:rPr lang="pt-BR" sz="1200">
                <a:solidFill>
                  <a:schemeClr val="dk1"/>
                </a:solidFill>
              </a:rPr>
              <a:t>, utilizando potências de 10.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487500" y="177145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notação científica segue o formato: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39176" y="2040900"/>
            <a:ext cx="3265656" cy="210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511438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2670600" y="500525"/>
            <a:ext cx="411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Conversão para Notação Científica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347675" y="1057350"/>
            <a:ext cx="3897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 Números Grandes (Expoente Positivo)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311700" y="1426650"/>
            <a:ext cx="57591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</a:pPr>
            <a:r>
              <a:rPr lang="pt-BR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Mova a vírgula para a esquerda até obter um número entre 1 e 10.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</a:pPr>
            <a:r>
              <a:rPr lang="pt-BR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Conte quantas casas a vírgula se moveu: esse será o expoente positivo.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347675" y="2057338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Exemplo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311700" y="267602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Números Pequenos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311700" y="3111900"/>
            <a:ext cx="56961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</a:pPr>
            <a:r>
              <a:rPr lang="pt-BR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Mova a vírgula para a direita até obter um número entre 1 e 10.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</a:pPr>
            <a:r>
              <a:rPr lang="pt-BR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Conte quantas casas a vírgula se moveu: esse será o expoente negativo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311700" y="376017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Exemplo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2843550" y="623825"/>
            <a:ext cx="3768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pt-BR" sz="1600">
                <a:solidFill>
                  <a:schemeClr val="dk1"/>
                </a:solidFill>
              </a:rPr>
              <a:t>Operações com Notação Científica </a:t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311700" y="115247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Multiplicação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311700" y="165652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Multiplique os coeficientes (a)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311700" y="202582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Some os expoentes (n)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311700" y="266462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 Divisão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311700" y="314725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Divida os coeficientes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311700" y="351655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Subtraia os expoentes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7"/>
          <p:cNvSpPr txBox="1"/>
          <p:nvPr/>
        </p:nvSpPr>
        <p:spPr>
          <a:xfrm>
            <a:off x="269750" y="926175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chemeClr val="dk1"/>
                </a:solidFill>
              </a:rPr>
              <a:t> Adição e Subtração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311700" y="1492675"/>
            <a:ext cx="4626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pt-BR" sz="1200">
                <a:solidFill>
                  <a:schemeClr val="dk1"/>
                </a:solidFill>
              </a:rPr>
              <a:t>Ajuste os números para que tenham o mesmo expoente.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pt-BR" sz="1200">
                <a:solidFill>
                  <a:schemeClr val="dk1"/>
                </a:solidFill>
              </a:rPr>
              <a:t>Some ou subtraia os coeficientes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